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77"/>
  </p:notesMasterIdLst>
  <p:handoutMasterIdLst>
    <p:handoutMasterId r:id="rId78"/>
  </p:handoutMasterIdLst>
  <p:sldIdLst>
    <p:sldId id="630" r:id="rId2"/>
    <p:sldId id="479" r:id="rId3"/>
    <p:sldId id="691" r:id="rId4"/>
    <p:sldId id="508" r:id="rId5"/>
    <p:sldId id="368" r:id="rId6"/>
    <p:sldId id="482" r:id="rId7"/>
    <p:sldId id="627" r:id="rId8"/>
    <p:sldId id="481" r:id="rId9"/>
    <p:sldId id="662" r:id="rId10"/>
    <p:sldId id="683" r:id="rId11"/>
    <p:sldId id="668" r:id="rId12"/>
    <p:sldId id="633" r:id="rId13"/>
    <p:sldId id="638" r:id="rId14"/>
    <p:sldId id="656" r:id="rId15"/>
    <p:sldId id="689" r:id="rId16"/>
    <p:sldId id="669" r:id="rId17"/>
    <p:sldId id="670" r:id="rId18"/>
    <p:sldId id="690" r:id="rId19"/>
    <p:sldId id="671" r:id="rId20"/>
    <p:sldId id="673" r:id="rId21"/>
    <p:sldId id="674" r:id="rId22"/>
    <p:sldId id="551" r:id="rId23"/>
    <p:sldId id="552" r:id="rId24"/>
    <p:sldId id="675" r:id="rId25"/>
    <p:sldId id="554" r:id="rId26"/>
    <p:sldId id="687" r:id="rId27"/>
    <p:sldId id="676" r:id="rId28"/>
    <p:sldId id="677" r:id="rId29"/>
    <p:sldId id="558" r:id="rId30"/>
    <p:sldId id="678" r:id="rId31"/>
    <p:sldId id="679" r:id="rId32"/>
    <p:sldId id="561" r:id="rId33"/>
    <p:sldId id="680" r:id="rId34"/>
    <p:sldId id="563" r:id="rId35"/>
    <p:sldId id="696" r:id="rId36"/>
    <p:sldId id="694" r:id="rId37"/>
    <p:sldId id="672" r:id="rId38"/>
    <p:sldId id="649" r:id="rId39"/>
    <p:sldId id="650" r:id="rId40"/>
    <p:sldId id="647" r:id="rId41"/>
    <p:sldId id="648" r:id="rId42"/>
    <p:sldId id="695" r:id="rId43"/>
    <p:sldId id="506" r:id="rId44"/>
    <p:sldId id="608" r:id="rId45"/>
    <p:sldId id="622" r:id="rId46"/>
    <p:sldId id="623" r:id="rId47"/>
    <p:sldId id="534" r:id="rId48"/>
    <p:sldId id="663" r:id="rId49"/>
    <p:sldId id="664" r:id="rId50"/>
    <p:sldId id="665" r:id="rId51"/>
    <p:sldId id="666" r:id="rId52"/>
    <p:sldId id="667" r:id="rId53"/>
    <p:sldId id="431" r:id="rId54"/>
    <p:sldId id="692" r:id="rId55"/>
    <p:sldId id="611" r:id="rId56"/>
    <p:sldId id="477" r:id="rId57"/>
    <p:sldId id="495" r:id="rId58"/>
    <p:sldId id="684" r:id="rId59"/>
    <p:sldId id="685" r:id="rId60"/>
    <p:sldId id="686" r:id="rId61"/>
    <p:sldId id="693" r:id="rId62"/>
    <p:sldId id="618" r:id="rId63"/>
    <p:sldId id="539" r:id="rId64"/>
    <p:sldId id="540" r:id="rId65"/>
    <p:sldId id="531" r:id="rId66"/>
    <p:sldId id="532" r:id="rId67"/>
    <p:sldId id="688" r:id="rId68"/>
    <p:sldId id="619" r:id="rId69"/>
    <p:sldId id="570" r:id="rId70"/>
    <p:sldId id="571" r:id="rId71"/>
    <p:sldId id="572" r:id="rId72"/>
    <p:sldId id="574" r:id="rId73"/>
    <p:sldId id="609" r:id="rId74"/>
    <p:sldId id="575" r:id="rId75"/>
    <p:sldId id="610" r:id="rId76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CC0000"/>
    <a:srgbClr val="FFCC00"/>
    <a:srgbClr val="993300"/>
    <a:srgbClr val="CC3300"/>
    <a:srgbClr val="66FFCC"/>
    <a:srgbClr val="CC99FF"/>
    <a:srgbClr val="FFCCCC"/>
    <a:srgbClr val="66FF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34" autoAdjust="0"/>
    <p:restoredTop sz="94629" autoAdjust="0"/>
  </p:normalViewPr>
  <p:slideViewPr>
    <p:cSldViewPr showGuides="1">
      <p:cViewPr>
        <p:scale>
          <a:sx n="100" d="100"/>
          <a:sy n="100" d="100"/>
        </p:scale>
        <p:origin x="-1860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90" y="0"/>
            <a:ext cx="2946400" cy="496888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C24B0BE0-8D3C-47A4-BCD6-3A073BA3EC8E}" type="datetimeFigureOut">
              <a:rPr lang="th-TH" smtClean="0"/>
              <a:t>19/03/62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5"/>
            <a:ext cx="2946400" cy="496887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90" y="9428165"/>
            <a:ext cx="2946400" cy="496887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DD50DA91-D7F6-42C1-8060-91EA146A0E7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97691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E18619A8-73D2-486E-B877-0C2C4ED4B522}" type="datetimeFigureOut">
              <a:rPr lang="th-TH" smtClean="0"/>
              <a:t>19/03/62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C6B22F0F-A5C1-449C-B7E7-86302017135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157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5574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57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9418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58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1884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1722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2112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2365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7783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2305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4011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1550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22F0F-A5C1-449C-B7E7-863020171351}" type="slidenum">
              <a:rPr lang="th-TH" smtClean="0"/>
              <a:t>53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0540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62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6D037-7180-4755-9E99-8E02CB3CB2C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46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E519D-0ED6-4638-ABD5-F6A59741A8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8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950F9-2F68-40F0-9C9E-3587AFD486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37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1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1" y="458947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DC19-8FEF-4610-B11B-889237A54D1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3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EDED-0E78-4D70-8571-F238365C22B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16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365127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6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1" y="2505076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1AE9-AACA-410B-AA98-3F5B77106E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82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E9B6A-21B3-4B44-B266-B21602A790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909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6819-8C98-4A04-A7CC-F13F3333396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401" y="987434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4655-FE2F-4F72-BB75-FD02B88B80D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339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401" y="987434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99DB4-702E-4F50-87EF-00884A2C9B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55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7DFFA-D66D-4C0F-84E7-3C6B8A04979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3/19/2019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7A0F8-2400-4942-8006-1263596000E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8678635" y="6100893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FC7A0F8-2400-4942-8006-1263596000E9}" type="slidenum">
              <a:rPr lang="th-TH" sz="1400" smtClean="0">
                <a:solidFill>
                  <a:prstClr val="black"/>
                </a:solidFill>
              </a:rPr>
              <a:pPr/>
              <a:t>‹#›</a:t>
            </a:fld>
            <a:endParaRPr lang="th-TH" sz="1400" dirty="0">
              <a:solidFill>
                <a:prstClr val="black"/>
              </a:solidFill>
            </a:endParaRPr>
          </a:p>
        </p:txBody>
      </p:sp>
      <p:pic>
        <p:nvPicPr>
          <p:cNvPr id="1026" name="Picture 2" descr="http://www.pptwallpapers.com/download/Transportation-road-free-ppt-backgrounds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939" y="6413687"/>
            <a:ext cx="1134532" cy="382244"/>
          </a:xfrm>
          <a:prstGeom prst="rect">
            <a:avLst/>
          </a:prstGeom>
          <a:effectLst>
            <a:glow rad="38100">
              <a:schemeClr val="bg1">
                <a:alpha val="80000"/>
              </a:scheme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430" y="6364819"/>
            <a:ext cx="504369" cy="47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6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ems.bmm2014@gmail.com" TargetMode="Externa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microsoft.com/office/2007/relationships/hdphoto" Target="../media/hdphoto2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14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png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6.jpeg"/><Relationship Id="rId10" Type="http://schemas.openxmlformats.org/officeDocument/2006/relationships/image" Target="../media/image40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1.emf"/><Relationship Id="rId4" Type="http://schemas.openxmlformats.org/officeDocument/2006/relationships/oleObject" Target="../embeddings/Microsoft_Excel_97-2003_Worksheet1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2.xls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4.emf"/><Relationship Id="rId4" Type="http://schemas.openxmlformats.org/officeDocument/2006/relationships/oleObject" Target="../embeddings/Microsoft_Excel_97-2003_Worksheet3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5.png"/><Relationship Id="rId4" Type="http://schemas.openxmlformats.org/officeDocument/2006/relationships/image" Target="../media/image4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8.emf"/><Relationship Id="rId4" Type="http://schemas.openxmlformats.org/officeDocument/2006/relationships/oleObject" Target="../embeddings/Microsoft_Excel_97-2003_Worksheet5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2.emf"/><Relationship Id="rId4" Type="http://schemas.openxmlformats.org/officeDocument/2006/relationships/oleObject" Target="../embeddings/Microsoft_Excel_97-2003_Worksheet6.xls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6.emf"/><Relationship Id="rId4" Type="http://schemas.openxmlformats.org/officeDocument/2006/relationships/oleObject" Target="../embeddings/Microsoft_Excel_97-2003_Worksheet7.xls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9.emf"/><Relationship Id="rId4" Type="http://schemas.openxmlformats.org/officeDocument/2006/relationships/package" Target="../embeddings/Microsoft_Excel_Worksheet4.xlsx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71.emf"/><Relationship Id="rId4" Type="http://schemas.openxmlformats.org/officeDocument/2006/relationships/package" Target="../embeddings/Microsoft_Excel_Worksheet5.xls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2.emf"/><Relationship Id="rId5" Type="http://schemas.openxmlformats.org/officeDocument/2006/relationships/package" Target="../embeddings/Microsoft_Excel_Worksheet6.xlsx"/><Relationship Id="rId4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5.png"/><Relationship Id="rId5" Type="http://schemas.openxmlformats.org/officeDocument/2006/relationships/image" Target="../media/image91.emf"/><Relationship Id="rId4" Type="http://schemas.openxmlformats.org/officeDocument/2006/relationships/package" Target="../embeddings/Microsoft_Excel_Worksheet7.xlsx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5.png"/><Relationship Id="rId4" Type="http://schemas.openxmlformats.org/officeDocument/2006/relationships/image" Target="../media/image93.e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99.em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0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90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4.jpeg"/><Relationship Id="rId4" Type="http://schemas.openxmlformats.org/officeDocument/2006/relationships/image" Target="../media/image10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png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9679"/>
            <a:ext cx="864096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ระเบียบวาระการ</a:t>
            </a:r>
            <a:r>
              <a:rPr lang="th-TH" sz="24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ประชุม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เรื่อง  การเตรียมความพร้อมด้านการอำนวยความสะดวกและ</a:t>
            </a:r>
            <a:r>
              <a:rPr lang="th-TH" sz="24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ปลอดภัยช่วงเทศกาล</a:t>
            </a:r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สงกรานต์  </a:t>
            </a:r>
            <a:r>
              <a:rPr lang="th-TH" sz="24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๒๕๖๒  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ครั้งที่ ๑</a:t>
            </a:r>
            <a:r>
              <a:rPr lang="th-TH" sz="24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/๒๕๖๒ วันอังคารที่  19  </a:t>
            </a:r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มีนาคม  ๒๕๖2  เวลา  ๑3.0๐-16.30 น.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ณ  ห้องประชุมสวัสดิ์วรวิถี  อาคารพหลโยธิน</a:t>
            </a:r>
            <a:endParaRPr lang="en-US" sz="18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en-US" sz="11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...........................................................................................................................................</a:t>
            </a:r>
            <a:endParaRPr lang="en-US" sz="11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๑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  เรื่องที่ประธานแจ้งให้ที่ประชุมทราบ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9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 </a:t>
            </a:r>
          </a:p>
          <a:p>
            <a:r>
              <a:rPr lang="th-TH" sz="2400" b="1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 ๒ 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เรื่องเพื่อพิจารณา </a:t>
            </a:r>
            <a:endParaRPr lang="en-US" sz="2400" dirty="0" smtClean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๒.๑ การเตรียมความพร้อมด้านการอำนวยความสะดวกและความ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ปลอดภัย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</a:t>
            </a:r>
            <a:r>
              <a:rPr lang="en-US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มาตรการตามนโยบายรัฐบาล กระทรวง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-   ศูนย์บัญชาการกรมทางหลวง สำนักบริหารบำรุงทาง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-  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การงดเว้นเก็บค่าผ่านทางหลวงพิเศษระหว่างเมือง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     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-  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การเตรียมความพร้อมเส้นทางในพื้นที่ อุปกรณ์อำนวยความปลอดภัย   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            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    กำหนด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มาตรการแนวทางการปฏิบัติ และกวดขันบังคับใช้กฎหมาย </a:t>
            </a:r>
            <a:endParaRPr lang="th-TH" sz="2400" dirty="0" smtClean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    เพื่อ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ลดความเร็ว 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ลด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อุบัติเหตุ ลดความสูญเสียในชีวิตและทรัพย์สินของประชาชน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- 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การประชาสัมพันธ์และรณรงค์ในการขับขี่ปลอดภัย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- 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การรายงานอุบัติเหตุ ในช่วงเทศกาล การบริหารสัญญาณไฟ</a:t>
            </a:r>
            <a:r>
              <a:rPr lang="th-TH" sz="2400" dirty="0" smtClean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จราจร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		๒.2 ปัญหา และข้อเสนอแนะ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endParaRPr lang="en-US" sz="9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b="1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 ๓</a:t>
            </a:r>
            <a:r>
              <a:rPr lang="th-TH" sz="2400" dirty="0">
                <a:solidFill>
                  <a:srgbClr val="660066"/>
                </a:solidFill>
                <a:latin typeface="TH SarabunIT๙" pitchFamily="34" charset="-34"/>
                <a:cs typeface="TH SarabunIT๙" pitchFamily="34" charset="-34"/>
              </a:rPr>
              <a:t>  เรื่องอื่นๆ (ถ้ามี)</a:t>
            </a:r>
            <a:endParaRPr lang="en-US" sz="24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  <a:p>
            <a:endParaRPr lang="th-TH" sz="1100" dirty="0">
              <a:solidFill>
                <a:srgbClr val="660066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" name="Picture 2" descr="\\emer04-pc\งาน Key  ไฟป่า ปี 2556\logo_bhm_Large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43" y="6381328"/>
            <a:ext cx="1764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39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961015"/>
              </p:ext>
            </p:extLst>
          </p:nvPr>
        </p:nvGraphicFramePr>
        <p:xfrm>
          <a:off x="10633" y="573061"/>
          <a:ext cx="9144000" cy="5707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2" name="Worksheet" r:id="rId3" imgW="9715601" imgH="6258060" progId="Excel.Sheet.12">
                  <p:embed/>
                </p:oleObj>
              </mc:Choice>
              <mc:Fallback>
                <p:oleObj name="Worksheet" r:id="rId3" imgW="9715601" imgH="62580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33" y="573061"/>
                        <a:ext cx="9144000" cy="5707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633" y="12726"/>
            <a:ext cx="9144000" cy="523220"/>
          </a:xfrm>
          <a:prstGeom prst="rect">
            <a:avLst/>
          </a:prstGeom>
          <a:solidFill>
            <a:srgbClr val="FF9933"/>
          </a:solidFill>
          <a:ln>
            <a:solidFill>
              <a:srgbClr val="FF99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สรุปแผนการปฎิบัติงานอำนวยความสะดวกและปลอดภัย ช่วงเทศกาลสงกรานต์ปี 2562 (ต่อ) 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" name="Right Triangle 5"/>
          <p:cNvSpPr/>
          <p:nvPr/>
        </p:nvSpPr>
        <p:spPr>
          <a:xfrm flipH="1" flipV="1">
            <a:off x="650801" y="573061"/>
            <a:ext cx="2628000" cy="540000"/>
          </a:xfrm>
          <a:prstGeom prst="rtTriangle">
            <a:avLst/>
          </a:prstGeom>
          <a:solidFill>
            <a:srgbClr val="66CCFF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1428816" y="352112"/>
            <a:ext cx="2337352" cy="461232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Time line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4431" y="1664300"/>
            <a:ext cx="43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04431" y="2038081"/>
            <a:ext cx="43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9155" y="2409795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04431" y="2805966"/>
            <a:ext cx="2088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4431" y="3163351"/>
            <a:ext cx="291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8536" y="3548508"/>
            <a:ext cx="21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8819" y="4268588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4152" y="4714934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8819" y="5199182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3011" y="5580622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86" y="5957870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288326" y="1141636"/>
            <a:ext cx="0" cy="5220000"/>
          </a:xfrm>
          <a:prstGeom prst="line">
            <a:avLst/>
          </a:prstGeom>
          <a:ln w="38100">
            <a:solidFill>
              <a:srgbClr val="33CC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26019" y="1661207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07755" y="2785101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09591" y="2027952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29491" y="3154569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9" name="6-Point Star 28"/>
          <p:cNvSpPr/>
          <p:nvPr/>
        </p:nvSpPr>
        <p:spPr>
          <a:xfrm>
            <a:off x="3839951" y="1650574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6-Point Star 29"/>
          <p:cNvSpPr/>
          <p:nvPr/>
        </p:nvSpPr>
        <p:spPr>
          <a:xfrm>
            <a:off x="3829318" y="2791232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6-Point Star 30"/>
          <p:cNvSpPr/>
          <p:nvPr/>
        </p:nvSpPr>
        <p:spPr>
          <a:xfrm>
            <a:off x="3818757" y="2012714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6-Point Star 31"/>
          <p:cNvSpPr/>
          <p:nvPr/>
        </p:nvSpPr>
        <p:spPr>
          <a:xfrm>
            <a:off x="3824113" y="3152718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9645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31899" y="559313"/>
            <a:ext cx="9108000" cy="204025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1)ด้าน</a:t>
            </a:r>
            <a:r>
              <a:rPr lang="th-TH" sz="7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อำนวยความสะดวก</a:t>
            </a:r>
          </a:p>
        </p:txBody>
      </p:sp>
      <p:sp>
        <p:nvSpPr>
          <p:cNvPr id="5" name="Rectangle 4"/>
          <p:cNvSpPr/>
          <p:nvPr/>
        </p:nvSpPr>
        <p:spPr>
          <a:xfrm>
            <a:off x="31899" y="2599563"/>
            <a:ext cx="9097871" cy="28562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ตั้ง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เต็นท์จุดให้บริการ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ทั่วไทย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บริหาร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การจราจร/สัญญาณไฟจราจร/เปิด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ช่องทาง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พิเศษ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เจ้าหน้าที่ เข้าอำนวยการจราจร และแก้ไขเหตุฉุกเฉินอย่าง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ทันท่วงที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เจ้าหน้าที่ เข้าอำนวยการจราจร ในจุดที่ติดขัดในช่วงเทศกาล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ติดตั้งป้ายแนะนำทางเลือก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ยกเว้นการจัดเก็บค่าธรรมเนียมบนทางหลวงพิเศษระหว่างเมืองสาย 7 และ 9</a:t>
            </a:r>
          </a:p>
          <a:p>
            <a:endParaRPr lang="th-TH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8543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6732" y="1302771"/>
            <a:ext cx="8948453" cy="2789742"/>
          </a:xfrm>
          <a:prstGeom prst="roundRect">
            <a:avLst>
              <a:gd name="adj" fmla="val 15401"/>
            </a:avLst>
          </a:prstGeom>
          <a:solidFill>
            <a:srgbClr val="FFFF00"/>
          </a:solidFill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จุดให้บริการทั่วไทย </a:t>
            </a:r>
          </a:p>
          <a:p>
            <a:pPr algn="ctr"/>
            <a:r>
              <a:rPr lang="th-TH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 2562</a:t>
            </a:r>
            <a:endParaRPr lang="th-TH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5491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1" y="647338"/>
            <a:ext cx="4572000" cy="6186309"/>
          </a:xfrm>
          <a:prstGeom prst="rect">
            <a:avLst/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ลักษณะและองค์ประกอบจุดให้บริการทั่วไทย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1. บอร์ดประชาสัมพันธ์ รณรงค์เรื่องความปลอดภัย “ขับช้า เปิดไฟหน้า คาดเข็มขัด”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2. ป้ายบอกระยะทางก่อนถึงจุดบริการ 1 กม. และ 500 เมตร 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3. คอมพิวเตอร์ เพื่อรายงานข้อมูลและสถานการณ์ต่างๆ</a:t>
            </a:r>
            <a:endParaRPr lang="en-US" sz="2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แผนที่/แผ่นพับ แนะนำเส้นทางเลือก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5. ชุดปฐมพยาบาล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6. เครื่องดื่ม ผ้าเย็น ฯลฯ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2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อุปกรณ์สื่อสาร(วิทยุ/โทรศัพท์)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8. ชุดบริการเคลื่อนที่เร็ว</a:t>
            </a:r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9. ชุดอำนวยความปลอดภัย</a:t>
            </a:r>
          </a:p>
          <a:p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10. อุปกรณ์ช่วยเหลือรถยนต์เบื้องต้น</a:t>
            </a:r>
          </a:p>
          <a:p>
            <a:endParaRPr lang="th-TH" sz="2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16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547" y="17331"/>
            <a:ext cx="9144000" cy="553998"/>
          </a:xfrm>
          <a:prstGeom prst="rect">
            <a:avLst/>
          </a:prstGeom>
          <a:solidFill>
            <a:srgbClr val="FFCC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ลักษณะและองค์ประกอบจุดให้บริการทั่วไทยเทศกาลสงกรานต์ปี 2562 กรมทางหลวง</a:t>
            </a:r>
            <a:endParaRPr lang="th-TH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30359" y="648771"/>
            <a:ext cx="4500000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จุดให้บริการทั่วไทย (เน้นแนะนำเส้นทาง)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-  แนะนำสภาพการจราจร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Real time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ผ่าน 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Monitor Led TV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แผนที่แนะนำเส้นทางทางเลือก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20603" y="2313953"/>
            <a:ext cx="4502975" cy="1569660"/>
          </a:xfrm>
          <a:prstGeom prst="rect">
            <a:avLst/>
          </a:prstGeom>
          <a:solidFill>
            <a:srgbClr val="00B0F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จุดให้บริการ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ทั่ว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ไทย (บริการพักรถพักคน)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- ที่จอดพักรถ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- ชุดโต๊ะ ชุดเก้าอี้ อุปกรณ์พักผ่อน</a:t>
            </a:r>
          </a:p>
          <a:p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</a:t>
            </a: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32829" y="3993780"/>
            <a:ext cx="4502975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ดให้บริการทั่วไทย (เน้นข้อมูลแหล่งท่องเที่ยว)</a:t>
            </a:r>
          </a:p>
          <a:p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- ข้อมูลแหล่งท่องเที่ยวที่สำคัญ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79208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800"/>
            <a:ext cx="5040560" cy="442064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599" y="1616637"/>
            <a:ext cx="3599628" cy="174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สี่เหลี่ยมผืนผ้า 8"/>
          <p:cNvSpPr>
            <a:spLocks noChangeArrowheads="1"/>
          </p:cNvSpPr>
          <p:nvPr/>
        </p:nvSpPr>
        <p:spPr bwMode="auto">
          <a:xfrm>
            <a:off x="5402707" y="3356993"/>
            <a:ext cx="3594625" cy="830997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2. แบบป้ายที่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ติดตั้งอย่างน้อยทุก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cs typeface="Angsana New" panose="02020603050405020304" pitchFamily="18" charset="-34"/>
              </a:rPr>
              <a:t>5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 กม.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      หรือให้มีตามความเหมาะสม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7" name="Rounded Rectangle 14"/>
          <p:cNvSpPr/>
          <p:nvPr/>
        </p:nvSpPr>
        <p:spPr>
          <a:xfrm>
            <a:off x="52215" y="117237"/>
            <a:ext cx="8999806" cy="937847"/>
          </a:xfrm>
          <a:prstGeom prst="roundRect">
            <a:avLst>
              <a:gd name="adj" fmla="val 15401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prstClr val="white"/>
                </a:solidFill>
                <a:latin typeface="IrisUPC" panose="020B0604020202020204" pitchFamily="34" charset="-34"/>
              </a:rPr>
              <a:t>ป้ายแนะนำทางเลี่ยง ช่วงเทศกาลฯ</a:t>
            </a:r>
            <a:endParaRPr lang="th-TH" sz="4800" b="1" dirty="0">
              <a:solidFill>
                <a:prstClr val="white"/>
              </a:solidFill>
              <a:latin typeface="IrisUPC" panose="020B0604020202020204" pitchFamily="34" charset="-34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917" y="4187990"/>
            <a:ext cx="3604992" cy="1833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สี่เหลี่ยมผืนผ้า 7"/>
          <p:cNvSpPr>
            <a:spLocks noChangeArrowheads="1"/>
          </p:cNvSpPr>
          <p:nvPr/>
        </p:nvSpPr>
        <p:spPr bwMode="auto">
          <a:xfrm>
            <a:off x="5413075" y="1134269"/>
            <a:ext cx="3594624" cy="461665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 </a:t>
            </a:r>
            <a:r>
              <a:rPr lang="th-TH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1. แบบป้ายก่อนถึงทาง</a:t>
            </a:r>
            <a:r>
              <a:rPr lang="th-TH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แยก</a:t>
            </a:r>
            <a:r>
              <a:rPr 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Angsana New" panose="02020603050405020304" pitchFamily="18" charset="-34"/>
              </a:rPr>
              <a:t> </a:t>
            </a:r>
            <a:endParaRPr lang="en-US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6021288"/>
            <a:ext cx="9144000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***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ส่งข้อมูล เส้นทางเลี่ยงพร้อม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PLAN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เส้นทางจุดเริ่มต้นและจุดหมาย 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Email :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  <a:hlinkClick r:id="rId5"/>
              </a:rPr>
              <a:t>ems.bmm2014@gmail.com</a:t>
            </a:r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ภายในวันที่ 10 เมษายน 2562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***</a:t>
            </a:r>
            <a:endParaRPr lang="th-TH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124744"/>
            <a:ext cx="504056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ให้ติดตั้งให้แล้วเสร็จ วันที่ 10 เมษายน 2562 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70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:\Users\EMER15\Desktop\รายงานติดตั้งป้าย ทางเลี่ยงช่วงเทศกา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7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EMER15\Desktop\308475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77" y="-80549"/>
            <a:ext cx="9324000" cy="370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6" name="Picture 2" descr="C:\Users\EMER15\Desktop\เทศกาลสงกรานต์ปี 62\รูปภาพภนน\51191951_2010629519012578_7224989411191029760_n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" y="3226032"/>
            <a:ext cx="9216000" cy="37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33448" y="277014"/>
            <a:ext cx="7128000" cy="1296000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i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MOTORWAY</a:t>
            </a:r>
            <a:endParaRPr lang="th-TH" sz="7200" b="1" i="1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5496" y="38201"/>
            <a:ext cx="2896618" cy="2084281"/>
            <a:chOff x="10483" y="-64678"/>
            <a:chExt cx="3350303" cy="2592380"/>
          </a:xfrm>
        </p:grpSpPr>
        <p:sp>
          <p:nvSpPr>
            <p:cNvPr id="7" name="Explosion 2 6"/>
            <p:cNvSpPr/>
            <p:nvPr/>
          </p:nvSpPr>
          <p:spPr>
            <a:xfrm>
              <a:off x="10483" y="-64678"/>
              <a:ext cx="3350303" cy="2592380"/>
            </a:xfrm>
            <a:prstGeom prst="irregularSeal2">
              <a:avLst/>
            </a:prstGeom>
            <a:solidFill>
              <a:srgbClr val="FF0000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" name="TextBox 7"/>
            <p:cNvSpPr txBox="1"/>
            <p:nvPr/>
          </p:nvSpPr>
          <p:spPr>
            <a:xfrm rot="20184589">
              <a:off x="258408" y="564231"/>
              <a:ext cx="2172696" cy="14929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7200" i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ฟรี</a:t>
              </a:r>
              <a:r>
                <a:rPr lang="en-US" sz="7200" i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!!</a:t>
              </a:r>
              <a:endParaRPr lang="th-TH" sz="7200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9" name="Rounded Rectangle 1"/>
          <p:cNvSpPr/>
          <p:nvPr/>
        </p:nvSpPr>
        <p:spPr>
          <a:xfrm>
            <a:off x="2244056" y="2173215"/>
            <a:ext cx="4608511" cy="4095830"/>
          </a:xfrm>
          <a:prstGeom prst="roundRect">
            <a:avLst>
              <a:gd name="adj" fmla="val 7864"/>
            </a:avLst>
          </a:prstGeom>
          <a:solidFill>
            <a:schemeClr val="accent4">
              <a:lumMod val="20000"/>
              <a:lumOff val="80000"/>
              <a:alpha val="44000"/>
            </a:scheme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4" descr="C:\Users\EMER15\Desktop\ดาวน์โหลด.png"/>
          <p:cNvPicPr preferRelativeResize="0">
            <a:picLocks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311" y="2199635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EMER15\Desktop\images.png"/>
          <p:cNvPicPr preferRelativeResize="0">
            <a:picLocks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26" y="4229507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67287" y="3634428"/>
            <a:ext cx="2948692" cy="523220"/>
          </a:xfrm>
          <a:prstGeom prst="rect">
            <a:avLst/>
          </a:prstGeom>
          <a:solidFill>
            <a:srgbClr val="0000FF"/>
          </a:solidFill>
          <a:ln w="19050">
            <a:solidFill>
              <a:schemeClr val="bg1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กรุงเทพ - ชลบุรี</a:t>
            </a:r>
            <a:endParaRPr lang="th-TH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9633" y="5706197"/>
            <a:ext cx="4242785" cy="523220"/>
          </a:xfrm>
          <a:prstGeom prst="rect">
            <a:avLst/>
          </a:prstGeom>
          <a:solidFill>
            <a:srgbClr val="0000FF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วงแหวนฝั่งตะวันออก (บางปะอิน-บางนา)</a:t>
            </a:r>
            <a:endParaRPr lang="th-TH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6624" y="2841058"/>
            <a:ext cx="1979001" cy="2585323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รอ</a:t>
            </a:r>
          </a:p>
          <a:p>
            <a:pPr algn="ctr"/>
            <a:r>
              <a:rPr lang="th-TH" sz="54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อนุมัติ</a:t>
            </a:r>
          </a:p>
          <a:p>
            <a:pPr algn="ctr"/>
            <a:r>
              <a:rPr lang="th-TH" sz="54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จาก ครม.</a:t>
            </a:r>
            <a:endParaRPr lang="th-TH" sz="54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28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266" y="2623856"/>
            <a:ext cx="9100508" cy="2196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ทางหลวงมีความปลอดภัย ผิวทางดี ไม่มีหลุมบ่อ ขับขี่สะดวก 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ปลอดภัย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แก้ไขจุดเสี่ยง/จุดอันตราย ปิดจุดกลับรถ/ทางแยกทางร่วมในเส้นทางสายหลัก/รอง 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ป้ายเด่นชัด ไฟฟ้าแสงสว่าง และไฟสัญญาณจราจร พร้อมใช้งาน</a:t>
            </a:r>
          </a:p>
          <a:p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คืนพื้นที่ผิวจราจรโครงการก่อสร้าง 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พร้อมเพิ่ม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อุปกรณ์ป้ายเตือนช่วง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0" y="567523"/>
            <a:ext cx="9108000" cy="20412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2)ด้าน</a:t>
            </a:r>
            <a:r>
              <a:rPr lang="th-TH" sz="7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</a:t>
            </a:r>
            <a:r>
              <a:rPr lang="th-TH" sz="7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ปลอดภัย</a:t>
            </a:r>
            <a:endParaRPr lang="th-TH" sz="7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68605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604"/>
            <a:ext cx="9144000" cy="687609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th-TH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ด้านความปลอดภัย</a:t>
            </a:r>
          </a:p>
        </p:txBody>
      </p:sp>
      <p:pic>
        <p:nvPicPr>
          <p:cNvPr id="4" name="Picture 7" descr="C:\Users\EMER15\Desktop\385874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4" y="1247980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EMER15\Desktop\417_ป้ายประชาสัมพันธ์___ป้ายเส้นทางเลี่ยง__ปี_4(1)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28" y="1259796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EMER15\Desktop\48235381_1943780439030820_8400988165921308672_n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216" y="1259796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D:\1.รวมงานเทศกาลปีใหม่และสงกรานต์\รวมเทศกาลสงกรานต์\สงกรานต์ปี 61\เทศกาลสงกรานต์ปี 2561\รูปภาพต่างๆ ทำถนน เทศกาลสงกรานต\3-4-61_๑๘๐๔๐๓_0035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280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1.รวมงานเทศกาลปีใหม่และสงกรานต์\รวมเทศกาลสงกรานต์\สงกรานต์ปี 61\เทศกาลสงกรานต์ปี 2561\รูปภาพต่างๆ ทำถนน เทศกาลสงกรานต\S__5054478.jpg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700" y="3789280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1.รวมงานเทศกาลปีใหม่และสงกรานต์\รูปภาพรวมเทศกาลปีใหม่ จากไลน์ รทร. 1\แขวงนครสวรรค์ที่ 2\S__1744998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84" y="3778770"/>
            <a:ext cx="2772000" cy="2160000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11940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378" y="2636912"/>
            <a:ext cx="9108000" cy="2016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รณรงค์การขับขี่อย่างปลอดภัย ผ่านสื่อ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ต่างๆ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ประชาสัมพันธ์ ขับช้า เปิดไฟหน้า คาดเข็ม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ขัด/ขับ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รถมีน้ำใจ รักษาวินัย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จราจร	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กวดขันวินัยจราจรและระดมการจับกุม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รวบรวมและวิเคราะห์ข้อมูลสถิติอุบัติเหตุที่ผ่าน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มา/วางแผน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ลดอุบัติเหตุ</a:t>
            </a:r>
          </a:p>
        </p:txBody>
      </p:sp>
      <p:sp>
        <p:nvSpPr>
          <p:cNvPr id="11" name="Parallelogram 10"/>
          <p:cNvSpPr/>
          <p:nvPr/>
        </p:nvSpPr>
        <p:spPr>
          <a:xfrm>
            <a:off x="24378" y="578156"/>
            <a:ext cx="9108000" cy="20412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ด้านรณรงค์ป้องกันอุบัติเหตุ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0074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EMER15\Desktop\รูปเอาไว้ทำตอนปีใหม่ 62\365874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" y="2996953"/>
            <a:ext cx="9142326" cy="386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8" name="Picture 12" descr="C:\Users\EMER15\Desktop\รูปภาพปีใหม่ 62\รูปถนน\IMG_0430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74"/>
            <a:ext cx="9144000" cy="4787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93" y="116632"/>
            <a:ext cx="1421515" cy="1421515"/>
          </a:xfrm>
          <a:prstGeom prst="rect">
            <a:avLst/>
          </a:prstGeom>
        </p:spPr>
      </p:pic>
      <p:pic>
        <p:nvPicPr>
          <p:cNvPr id="96260" name="Picture 4" descr="C:\Users\EMER15\Desktop\รูปภาพปีใหม่ 62\รูปถนน\461086.jpg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853" y="3898189"/>
            <a:ext cx="1800000" cy="180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13254"/>
            <a:ext cx="770485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8000" dirty="0" smtClean="0">
                <a:ln w="28575">
                  <a:solidFill>
                    <a:schemeClr val="bg1"/>
                  </a:solidFill>
                </a:ln>
                <a:solidFill>
                  <a:srgbClr val="FF6600"/>
                </a:solidFill>
                <a:latin typeface="DB Erawan X" pitchFamily="2" charset="-34"/>
                <a:cs typeface="DB Erawan X" pitchFamily="2" charset="-34"/>
              </a:rPr>
              <a:t>เทศกาลสงกรานต์</a:t>
            </a:r>
          </a:p>
          <a:p>
            <a:pPr algn="r"/>
            <a:r>
              <a:rPr lang="th-TH" sz="6600" dirty="0" smtClean="0">
                <a:ln w="28575">
                  <a:solidFill>
                    <a:schemeClr val="bg1"/>
                  </a:solidFill>
                </a:ln>
                <a:solidFill>
                  <a:srgbClr val="FF6600"/>
                </a:solidFill>
                <a:latin typeface="DB Erawan X" pitchFamily="2" charset="-34"/>
                <a:cs typeface="DB Erawan X" pitchFamily="2" charset="-34"/>
              </a:rPr>
              <a:t>11-17 เมษายน</a:t>
            </a:r>
          </a:p>
          <a:p>
            <a:pPr algn="r"/>
            <a:r>
              <a:rPr lang="th-TH" sz="6600" dirty="0" smtClean="0">
                <a:ln w="28575">
                  <a:solidFill>
                    <a:schemeClr val="bg1"/>
                  </a:solidFill>
                </a:ln>
                <a:solidFill>
                  <a:srgbClr val="FF6600"/>
                </a:solidFill>
                <a:latin typeface="DB Erawan X" pitchFamily="2" charset="-34"/>
                <a:cs typeface="DB Erawan X" pitchFamily="2" charset="-34"/>
              </a:rPr>
              <a:t>ปี 2562</a:t>
            </a:r>
          </a:p>
        </p:txBody>
      </p:sp>
      <p:pic>
        <p:nvPicPr>
          <p:cNvPr id="16" name="Picture 15" descr="C:\Users\Administrator\Desktop\logoอุ่นใจ-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790035"/>
            <a:ext cx="4572212" cy="276669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\\emer04-pc\งาน Key  ไฟป่า ปี 2556\logo_bhm_Large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173381"/>
            <a:ext cx="2199779" cy="67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59" name="Picture 3" descr="C:\Users\EMER15\Desktop\รูปภาพปีใหม่ 62\รูปถนน\181580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054" y="3593633"/>
            <a:ext cx="1800000" cy="180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7" name="Picture 11" descr="C:\Users\EMER15\Desktop\รูปภาพปีใหม่ 62\รูปให้ความช่วยเหลือ\25135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804" y="3890035"/>
            <a:ext cx="1800000" cy="180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MER15\Desktop\รูปภาพปีใหม่ 62\รูปภาพตรวจเยี่ยม\S__23339037.jpg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059" y="3149652"/>
            <a:ext cx="2880000" cy="288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EMER15\Desktop\e2071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0"/>
          <a:stretch/>
        </p:blipFill>
        <p:spPr bwMode="auto">
          <a:xfrm>
            <a:off x="5758" y="1616167"/>
            <a:ext cx="1620000" cy="1976581"/>
          </a:xfrm>
          <a:prstGeom prst="flowChartDelay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4" name="Picture 8" descr="C:\Users\EMER15\Desktop\รูปภาพปีใหม่ 62\รูปเปิดช่องทางพิเศษ\2374240.jpg"/>
          <p:cNvPicPr preferRelativeResize="0"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2" y="3598149"/>
            <a:ext cx="1800000" cy="180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4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-1" y="3680"/>
            <a:ext cx="9162453" cy="132343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โครงการลดและรณรงค์ป้องกันอุบัติเหตุ 5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มิติ</a:t>
            </a:r>
          </a:p>
          <a:p>
            <a:pPr algn="ctr"/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จำนวน 71 สายทาง 135 แห่ง</a:t>
            </a:r>
            <a:endParaRPr lang="th-TH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65" y="1380877"/>
            <a:ext cx="9028559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	มิติ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1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อันตรายและการเกิดอุบัติเหตุ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บ่อยครั้ง</a:t>
            </a:r>
          </a:p>
          <a:p>
            <a:endParaRPr lang="th-TH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	มิติ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 	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อุบัติเหตุ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เกิดจากการหลับ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</a:t>
            </a:r>
          </a:p>
          <a:p>
            <a:r>
              <a:rPr lang="th-TH" sz="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endParaRPr lang="th-TH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	มิติ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 	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อุบัติเหตุบริเวณ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ทางลาด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ชัน</a:t>
            </a:r>
          </a:p>
          <a:p>
            <a:endParaRPr lang="th-TH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	มิติ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 	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อุบัติเหตุฝน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ตกถนน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ลื่น</a:t>
            </a:r>
          </a:p>
          <a:p>
            <a:endParaRPr lang="th-TH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	มิติ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 	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อุบัติเหตุจากจักรยานยนต์</a:t>
            </a:r>
          </a:p>
          <a:p>
            <a:endParaRPr lang="th-TH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218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122" y="10756"/>
            <a:ext cx="9144000" cy="792000"/>
          </a:xfrm>
          <a:solidFill>
            <a:srgbClr val="FF5050"/>
          </a:solidFill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	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การรณรงค์ จุดอันตรายและการเกิดอุบัติเหตุบ่อยครั้ง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3736" name="Picture 8" descr="C:\Users\EMER15\Desktop\เทศกาลสงกรานต์ปี 2561\รูปภาพต่างๆ ทำถนน เทศกาลสงกรานต\Untitle d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808" y="4901929"/>
            <a:ext cx="2160000" cy="144016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4" name="Picture 6" descr="C:\Users\EMER15\Desktop\ro000_5.jpg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" t="3174" r="2549" b="2811"/>
          <a:stretch/>
        </p:blipFill>
        <p:spPr bwMode="auto">
          <a:xfrm>
            <a:off x="4741894" y="4907260"/>
            <a:ext cx="2160000" cy="144016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5" descr="C:\Users\EMER15\Desktop\ro000_4.jpg"/>
          <p:cNvPicPr preferRelativeResize="0"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4049" r="1999" b="4251"/>
          <a:stretch/>
        </p:blipFill>
        <p:spPr bwMode="auto">
          <a:xfrm>
            <a:off x="6933638" y="4905087"/>
            <a:ext cx="2160000" cy="144016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5669" y="1123228"/>
            <a:ext cx="9094710" cy="2308324"/>
          </a:xfrm>
          <a:prstGeom prst="rect">
            <a:avLst/>
          </a:prstGeom>
          <a:solidFill>
            <a:srgbClr val="FF5050">
              <a:alpha val="72549"/>
            </a:srgbClr>
          </a:solidFill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ดำเนินการ ตรวจสอบ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ระยะมองเห็น บริเวณทางร่วม/ทางแยก (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SIGHT DISTANCE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ตรวจสอบ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ป้ายเตือน อุปกรณ์อำนวยความ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ปลอดภัยองค์ประกอบต่าง ๆ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ให้มีความพร้อมใช้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งาน	  ตลอดเวลา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บูรณาการ จนท.ตำรวจ เพื่อ เตือนและปรับ พฤติกรรมเสี่ยงในการขับขี่ เช่น ปรากฎกาย 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เปิดไฟวับวาบ</a:t>
            </a:r>
          </a:p>
        </p:txBody>
      </p:sp>
      <p:pic>
        <p:nvPicPr>
          <p:cNvPr id="104450" name="Picture 2" descr="C:\Users\EMER15\Desktop\เทศกาลปีใหม่ 62\รูปภาพปีใหม่ 62\รูปให้ความช่วยเหลือ\27999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421041"/>
            <a:ext cx="2160000" cy="1440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1" name="Picture 3" descr="D:\1.รวมงานเทศกาลปีใหม่และสงกรานต์\รวมเทศกาลสงกรานต์\สงกรานต์ปี 61\เทศกาลสงกรานต์ปี 2561\ทำสไลด์สรุปสงกรานต์ปี 61\S__10444845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35" y="3424831"/>
            <a:ext cx="2160000" cy="144000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Up Ribbon 18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1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73731" name="Picture 3" descr="C:\Users\EMER15\Desktop\เทศกาลสงกรานต์ปี 2561\รูปภาพต่างๆ ทำถนน เทศกาลสงกรานต\3-4-61_๑๘๐๔๐๓_0024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402" y="3424831"/>
            <a:ext cx="2160000" cy="144016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5" name="Picture 7" descr="C:\Users\EMER15\Desktop\เทศกาลสงกรานต์ปี 2561\รูปภาพต่างๆ ทำถนน เทศกาลสงกรานต\P4030223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66365" y="3618382"/>
            <a:ext cx="2880319" cy="2520000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6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39"/>
            <a:ext cx="9144000" cy="584775"/>
          </a:xfrm>
          <a:prstGeom prst="rect">
            <a:avLst/>
          </a:prstGeom>
          <a:solidFill>
            <a:srgbClr val="FF7C8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(จุดอันตราย จำนวน 20 สายทาง 44 แห่ง)</a:t>
            </a:r>
            <a:endParaRPr lang="th-TH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554764"/>
              </p:ext>
            </p:extLst>
          </p:nvPr>
        </p:nvGraphicFramePr>
        <p:xfrm>
          <a:off x="0" y="611162"/>
          <a:ext cx="9144000" cy="56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1" name="Worksheet" r:id="rId4" imgW="9353623" imgH="7324830" progId="Excel.Sheet.8">
                  <p:embed/>
                </p:oleObj>
              </mc:Choice>
              <mc:Fallback>
                <p:oleObj name="Worksheet" r:id="rId4" imgW="9353623" imgH="7324830" progId="Excel.Sheet.8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11162"/>
                        <a:ext cx="9144000" cy="568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162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39"/>
            <a:ext cx="9144000" cy="584775"/>
          </a:xfrm>
          <a:prstGeom prst="rect">
            <a:avLst/>
          </a:prstGeom>
          <a:solidFill>
            <a:srgbClr val="FF7C8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</a:t>
            </a:r>
            <a:r>
              <a:rPr lang="th-TH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(จุดอันตราย จำนวน 20 สายทาง 44 แห่ง) </a:t>
            </a:r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(ต่อ)</a:t>
            </a:r>
            <a:endParaRPr lang="th-TH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7365738"/>
              </p:ext>
            </p:extLst>
          </p:nvPr>
        </p:nvGraphicFramePr>
        <p:xfrm>
          <a:off x="1" y="611161"/>
          <a:ext cx="9144000" cy="56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4" name="Worksheet" r:id="rId4" imgW="9353623" imgH="8239050" progId="Excel.Sheet.8">
                  <p:embed/>
                </p:oleObj>
              </mc:Choice>
              <mc:Fallback>
                <p:oleObj name="Worksheet" r:id="rId4" imgW="9353623" imgH="8239050" progId="Excel.Sheet.8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611161"/>
                        <a:ext cx="9144000" cy="568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338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8"/>
          <a:stretch/>
        </p:blipFill>
        <p:spPr>
          <a:xfrm>
            <a:off x="2627" y="2325073"/>
            <a:ext cx="9121753" cy="453292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246" y="19223"/>
            <a:ext cx="9121753" cy="792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	การรณรงค์ ติดตั้งป้ายลดอุบัติเหตุเกิดจากการหลับใน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chemeClr val="accent6">
              <a:lumMod val="40000"/>
              <a:lumOff val="60000"/>
              <a:alpha val="72549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ติดตั้งป้ายรณรงค์ “ง่วงจอดพัก” เป็นระยะ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ตั้งจุดร่วม จนท.ตำรวจ จอดรถ+ไฟวับวาบ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Up Ribbon 4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2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70387" y="2646814"/>
            <a:ext cx="828000" cy="180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1000" dirty="0" smtClean="0">
                <a:latin typeface="TH SarabunPSK" pitchFamily="34" charset="-34"/>
                <a:cs typeface="TH SarabunPSK" pitchFamily="34" charset="-34"/>
              </a:rPr>
              <a:t>ให้ติดตั้งทุกๆ </a:t>
            </a:r>
            <a:r>
              <a:rPr lang="en-US" sz="1000" dirty="0" smtClean="0">
                <a:latin typeface="TH SarabunPSK" pitchFamily="34" charset="-34"/>
                <a:cs typeface="TH SarabunPSK" pitchFamily="34" charset="-34"/>
              </a:rPr>
              <a:t>x </a:t>
            </a:r>
            <a:r>
              <a:rPr lang="th-TH" sz="1000" dirty="0" smtClean="0">
                <a:latin typeface="TH SarabunPSK" pitchFamily="34" charset="-34"/>
                <a:cs typeface="TH SarabunPSK" pitchFamily="34" charset="-34"/>
              </a:rPr>
              <a:t>กม.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70387" y="3730613"/>
            <a:ext cx="828000" cy="14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1000" dirty="0" smtClean="0">
                <a:latin typeface="TH SarabunPSK" pitchFamily="34" charset="-34"/>
                <a:cs typeface="TH SarabunPSK" pitchFamily="34" charset="-34"/>
              </a:rPr>
              <a:t>ให้ติดตั้งทุกๆ </a:t>
            </a:r>
            <a:r>
              <a:rPr lang="en-US" sz="1000" dirty="0" smtClean="0">
                <a:latin typeface="TH SarabunPSK" pitchFamily="34" charset="-34"/>
                <a:cs typeface="TH SarabunPSK" pitchFamily="34" charset="-34"/>
              </a:rPr>
              <a:t>x </a:t>
            </a:r>
            <a:r>
              <a:rPr lang="th-TH" sz="1000" dirty="0" smtClean="0">
                <a:latin typeface="TH SarabunPSK" pitchFamily="34" charset="-34"/>
                <a:cs typeface="TH SarabunPSK" pitchFamily="34" charset="-34"/>
              </a:rPr>
              <a:t>กม.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56176" y="4365104"/>
            <a:ext cx="2376264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X = 5 </a:t>
            </a:r>
            <a:r>
              <a:rPr lang="th-TH" sz="1800" dirty="0" smtClean="0"/>
              <a:t>กม. โดยประมาณ</a:t>
            </a:r>
          </a:p>
          <a:p>
            <a:r>
              <a:rPr lang="th-TH" sz="1800" dirty="0" smtClean="0"/>
              <a:t>สำหรับช่วงรณรงค์ </a:t>
            </a:r>
            <a:r>
              <a:rPr lang="en-US" sz="1800" dirty="0" smtClean="0"/>
              <a:t>≤ 10 </a:t>
            </a:r>
            <a:r>
              <a:rPr lang="th-TH" sz="1800" dirty="0" smtClean="0"/>
              <a:t>กม.</a:t>
            </a:r>
          </a:p>
          <a:p>
            <a:r>
              <a:rPr lang="en-US" sz="1800" dirty="0" smtClean="0"/>
              <a:t>X = 10 </a:t>
            </a:r>
            <a:r>
              <a:rPr lang="th-TH" sz="1800" dirty="0" smtClean="0"/>
              <a:t>กม. โดยประมาณ</a:t>
            </a:r>
          </a:p>
          <a:p>
            <a:r>
              <a:rPr lang="th-TH" sz="1800" dirty="0"/>
              <a:t>สำหรับช่วงรณรงค์ </a:t>
            </a:r>
            <a:r>
              <a:rPr lang="en-US" sz="1800" dirty="0" smtClean="0"/>
              <a:t>≥ </a:t>
            </a:r>
            <a:r>
              <a:rPr lang="en-US" sz="1800" dirty="0"/>
              <a:t>10 </a:t>
            </a:r>
            <a:r>
              <a:rPr lang="th-TH" sz="1800" dirty="0"/>
              <a:t>กม.</a:t>
            </a:r>
          </a:p>
        </p:txBody>
      </p:sp>
    </p:spTree>
    <p:extLst>
      <p:ext uri="{BB962C8B-B14F-4D97-AF65-F5344CB8AC3E}">
        <p14:creationId xmlns:p14="http://schemas.microsoft.com/office/powerpoint/2010/main" val="338270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39"/>
            <a:ext cx="914400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(หลับใน จำนวน 28 สายทาง 56 แห่ง)</a:t>
            </a:r>
            <a:endParaRPr lang="th-TH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7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653068"/>
              </p:ext>
            </p:extLst>
          </p:nvPr>
        </p:nvGraphicFramePr>
        <p:xfrm>
          <a:off x="1" y="611161"/>
          <a:ext cx="9144000" cy="57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8" name="Worksheet" r:id="rId4" imgW="8258234" imgH="10639350" progId="Excel.Sheet.8">
                  <p:embed/>
                </p:oleObj>
              </mc:Choice>
              <mc:Fallback>
                <p:oleObj name="Worksheet" r:id="rId4" imgW="8258234" imgH="10639350" progId="Excel.Sheet.8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611161"/>
                        <a:ext cx="9144000" cy="57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13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220830"/>
              </p:ext>
            </p:extLst>
          </p:nvPr>
        </p:nvGraphicFramePr>
        <p:xfrm>
          <a:off x="1" y="620688"/>
          <a:ext cx="9144000" cy="57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8" name="Worksheet" r:id="rId3" imgW="8258234" imgH="9953550" progId="Excel.Sheet.8">
                  <p:embed/>
                </p:oleObj>
              </mc:Choice>
              <mc:Fallback>
                <p:oleObj name="Worksheet" r:id="rId3" imgW="8258234" imgH="9953550" progId="Excel.Sheet.8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620688"/>
                        <a:ext cx="9144000" cy="57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8239"/>
            <a:ext cx="914400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(หลับใน จำนวน 28 สายทาง 56 แห่ง) (ต่อ)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16368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92"/>
            <a:ext cx="9144000" cy="792000"/>
          </a:xfrm>
          <a:solidFill>
            <a:srgbClr val="CC66FF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	การรณรงค์ ติดตั้งป้ายบริเวณทางลาดชัน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7" t="19392" r="27966" b="9438"/>
          <a:stretch/>
        </p:blipFill>
        <p:spPr bwMode="auto">
          <a:xfrm>
            <a:off x="35496" y="2325073"/>
            <a:ext cx="5405718" cy="4560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2709552"/>
            <a:ext cx="3462102" cy="523220"/>
          </a:xfrm>
          <a:prstGeom prst="rect">
            <a:avLst/>
          </a:prstGeom>
          <a:solidFill>
            <a:srgbClr val="FF5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รูปแบบและขนาดป้าย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3252574"/>
            <a:ext cx="3462102" cy="2677656"/>
          </a:xfrm>
          <a:prstGeom prst="rect">
            <a:avLst/>
          </a:prstGeom>
          <a:solidFill>
            <a:srgbClr val="FF7C80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ในกรณีพื้นที่ไม่สามารถติดตั้งป้ายขนาดตามที่ระบุได้ (เนื่องจากต้องการให้รถขนาดใหญ่มองเห็น คนขับนั่งสูง) ให้ปรับขนาดลงได้ แต่คงสัดส่วนของป้ายสัญลักษณ์ และ ตัวอักษร ตามแบบ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rgbClr val="CC99FF">
              <a:alpha val="72549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ติดตั้งป้ายรณรงค์ “ทุกคันใช้เกียร์ต่ำ”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บูรณาการร่วม จนท.ตำรวจ ตั้งจุดสกัด (ถ้าเป็นไปได้) ก่อนช่วงลงทางลาดชัน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Up Ribbon 7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3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074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4546" y="2353648"/>
            <a:ext cx="4848918" cy="4443647"/>
            <a:chOff x="4376" y="826620"/>
            <a:chExt cx="5508000" cy="5904000"/>
          </a:xfrm>
        </p:grpSpPr>
        <p:sp>
          <p:nvSpPr>
            <p:cNvPr id="18" name="TextBox 17"/>
            <p:cNvSpPr txBox="1"/>
            <p:nvPr/>
          </p:nvSpPr>
          <p:spPr>
            <a:xfrm>
              <a:off x="4376" y="826620"/>
              <a:ext cx="5508000" cy="5904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sz="2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2340738" y="1290918"/>
              <a:ext cx="850591" cy="4908176"/>
            </a:xfrm>
            <a:custGeom>
              <a:avLst/>
              <a:gdLst>
                <a:gd name="connsiteX0" fmla="*/ 608544 w 850591"/>
                <a:gd name="connsiteY0" fmla="*/ 4908176 h 4908176"/>
                <a:gd name="connsiteX1" fmla="*/ 3426 w 850591"/>
                <a:gd name="connsiteY1" fmla="*/ 2810435 h 4908176"/>
                <a:gd name="connsiteX2" fmla="*/ 850591 w 850591"/>
                <a:gd name="connsiteY2" fmla="*/ 0 h 490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591" h="4908176">
                  <a:moveTo>
                    <a:pt x="608544" y="4908176"/>
                  </a:moveTo>
                  <a:cubicBezTo>
                    <a:pt x="285814" y="4268320"/>
                    <a:pt x="-36915" y="3628464"/>
                    <a:pt x="3426" y="2810435"/>
                  </a:cubicBezTo>
                  <a:cubicBezTo>
                    <a:pt x="43767" y="1992406"/>
                    <a:pt x="447179" y="996203"/>
                    <a:pt x="850591" y="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1689" y="1340768"/>
              <a:ext cx="850591" cy="4908176"/>
            </a:xfrm>
            <a:custGeom>
              <a:avLst/>
              <a:gdLst>
                <a:gd name="connsiteX0" fmla="*/ 608544 w 850591"/>
                <a:gd name="connsiteY0" fmla="*/ 4908176 h 4908176"/>
                <a:gd name="connsiteX1" fmla="*/ 3426 w 850591"/>
                <a:gd name="connsiteY1" fmla="*/ 2810435 h 4908176"/>
                <a:gd name="connsiteX2" fmla="*/ 850591 w 850591"/>
                <a:gd name="connsiteY2" fmla="*/ 0 h 490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591" h="4908176">
                  <a:moveTo>
                    <a:pt x="608544" y="4908176"/>
                  </a:moveTo>
                  <a:cubicBezTo>
                    <a:pt x="285814" y="4268320"/>
                    <a:pt x="-36915" y="3628464"/>
                    <a:pt x="3426" y="2810435"/>
                  </a:cubicBezTo>
                  <a:cubicBezTo>
                    <a:pt x="43767" y="1992406"/>
                    <a:pt x="447179" y="996203"/>
                    <a:pt x="850591" y="0"/>
                  </a:cubicBezTo>
                </a:path>
              </a:pathLst>
            </a:cu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37753" y="1268760"/>
              <a:ext cx="850591" cy="4908176"/>
            </a:xfrm>
            <a:custGeom>
              <a:avLst/>
              <a:gdLst>
                <a:gd name="connsiteX0" fmla="*/ 608544 w 850591"/>
                <a:gd name="connsiteY0" fmla="*/ 4908176 h 4908176"/>
                <a:gd name="connsiteX1" fmla="*/ 3426 w 850591"/>
                <a:gd name="connsiteY1" fmla="*/ 2810435 h 4908176"/>
                <a:gd name="connsiteX2" fmla="*/ 850591 w 850591"/>
                <a:gd name="connsiteY2" fmla="*/ 0 h 490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591" h="4908176">
                  <a:moveTo>
                    <a:pt x="608544" y="4908176"/>
                  </a:moveTo>
                  <a:cubicBezTo>
                    <a:pt x="285814" y="4268320"/>
                    <a:pt x="-36915" y="3628464"/>
                    <a:pt x="3426" y="2810435"/>
                  </a:cubicBezTo>
                  <a:cubicBezTo>
                    <a:pt x="43767" y="1992406"/>
                    <a:pt x="447179" y="996203"/>
                    <a:pt x="850591" y="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Down Arrow 7"/>
            <p:cNvSpPr/>
            <p:nvPr/>
          </p:nvSpPr>
          <p:spPr>
            <a:xfrm>
              <a:off x="2998952" y="4077072"/>
              <a:ext cx="288032" cy="43204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Down Arrow 8"/>
            <p:cNvSpPr/>
            <p:nvPr/>
          </p:nvSpPr>
          <p:spPr>
            <a:xfrm flipV="1">
              <a:off x="2488144" y="4077072"/>
              <a:ext cx="288032" cy="432048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99704" y="4954187"/>
              <a:ext cx="1472157" cy="33855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th-TH" sz="1600" b="1" dirty="0" smtClean="0">
                  <a:latin typeface="TH SarabunPSK" pitchFamily="34" charset="-34"/>
                  <a:cs typeface="TH SarabunPSK" pitchFamily="34" charset="-34"/>
                </a:rPr>
                <a:t>ทิศทางขาขึ้นทางลาด</a:t>
              </a:r>
              <a:endParaRPr lang="en-US" sz="1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9996" y="4069019"/>
              <a:ext cx="1431264" cy="33855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th-TH" sz="1600" b="1" dirty="0" smtClean="0">
                  <a:latin typeface="TH SarabunPSK" pitchFamily="34" charset="-34"/>
                  <a:cs typeface="TH SarabunPSK" pitchFamily="34" charset="-34"/>
                </a:rPr>
                <a:t>ทิศทางขาลงทางลาด</a:t>
              </a:r>
              <a:endParaRPr lang="en-US" sz="1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58" t="30990" r="37967" b="11027"/>
            <a:stretch/>
          </p:blipFill>
          <p:spPr bwMode="auto">
            <a:xfrm>
              <a:off x="1431774" y="4974263"/>
              <a:ext cx="899175" cy="1103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58" t="30990" r="37967" b="11027"/>
            <a:stretch/>
          </p:blipFill>
          <p:spPr bwMode="auto">
            <a:xfrm>
              <a:off x="1220350" y="2564904"/>
              <a:ext cx="899175" cy="1103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58" t="30990" r="37967" b="11027"/>
            <a:stretch/>
          </p:blipFill>
          <p:spPr bwMode="auto">
            <a:xfrm>
              <a:off x="1731438" y="1124744"/>
              <a:ext cx="899175" cy="1103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41564" y="2370212"/>
            <a:ext cx="4176465" cy="3970318"/>
          </a:xfrm>
          <a:prstGeom prst="rect">
            <a:avLst/>
          </a:prstGeom>
          <a:solidFill>
            <a:srgbClr val="FF7C80"/>
          </a:solidFill>
          <a:ln w="3810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th-TH" b="1" u="sng" dirty="0" smtClean="0">
                <a:latin typeface="TH SarabunPSK" pitchFamily="34" charset="-34"/>
                <a:cs typeface="TH SarabunPSK" pitchFamily="34" charset="-34"/>
              </a:rPr>
              <a:t>การติดตั้ง</a:t>
            </a:r>
            <a:endParaRPr lang="en-US" b="1" u="sng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 ติดตั้งเฉพาะทิศทางขาลงทางลาด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 ติดตั้งข้างทาง ระยะห่างจากขอบทาง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ตามมาตรฐานฯ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 ติดตั้งจำนวน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ป้าย โดยที่ป้ายแรก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จะติดตั้ง ที่ระยะทางประมาณ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เมตร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ก่อนจุดเริ่มต้นทางลาดชัน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กม.รณรงค์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และ มีระยะห่างระหว่างป้าย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ประมาณ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เมตร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17192"/>
            <a:ext cx="9144000" cy="792000"/>
          </a:xfrm>
          <a:prstGeom prst="rect">
            <a:avLst/>
          </a:prstGeom>
          <a:solidFill>
            <a:srgbClr val="CC66FF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		การรณรงค์ ติดตั้งป้ายบริเวณทางลาด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ชัน (ต่อ)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20" name="TextBox 19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rgbClr val="CC99FF">
              <a:alpha val="72549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ติดตั้งป้ายรณรงค์ “ทุกคันใช้เกียร์ต่ำ”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บูรณาการร่วม จนท.ตำรวจ ตั้งจุดสกัด (ถ้าเป็นไปได้) ก่อนช่วงลงทางลาดชัน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Up Ribbon 15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3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663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42"/>
            <a:ext cx="9144000" cy="584775"/>
          </a:xfrm>
          <a:prstGeom prst="rect">
            <a:avLst/>
          </a:prstGeom>
          <a:solidFill>
            <a:srgbClr val="CC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(ทางลาดชัน จำนวน 6 สายทาง 9 แห่ง)</a:t>
            </a:r>
            <a:endParaRPr lang="th-TH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578626"/>
              </p:ext>
            </p:extLst>
          </p:nvPr>
        </p:nvGraphicFramePr>
        <p:xfrm>
          <a:off x="0" y="611163"/>
          <a:ext cx="9144000" cy="4978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7" name="Worksheet" r:id="rId4" imgW="10534644" imgH="3629070" progId="Excel.Sheet.8">
                  <p:embed/>
                </p:oleObj>
              </mc:Choice>
              <mc:Fallback>
                <p:oleObj name="Worksheet" r:id="rId4" imgW="10534644" imgH="36290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11163"/>
                        <a:ext cx="9144000" cy="49780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67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8" y="17037"/>
            <a:ext cx="9144000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ข้อสั่งการที่ประชุมกระทรวงคมนาคม วันที่ 14 มีนาคม 2562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954" y="658042"/>
            <a:ext cx="9036496" cy="4124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ให้หน่วยงาน เขต, แขวง และ หมวด ที่อยู่ข้างทางเปิดบริการห้องน้ำในช่วงเทศกาลฯ พร้อมมีป้ายแนะนำ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กองทางหลวงพิเศษระหว่างเมือง จัดช่องจราจรพิเศษ ให้รถกู้ชีพ หรือรถให้ความช่วยเหลือเข้าถึงจุดเกิดเหตุให้เร็วที่สุด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กองทางหลวงพิเศษระหว่างเมือง ประสาน 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Tollway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ตรวจสอบและตรวจตราไฟฟ้าแสงสว่างให้ติดทุกต้น (ปัจจุบันช่วงหลักสี่ – ดอนเมือง ไม่ติด)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สป. เก็บข้อมูลความเร็วในการเดินทางบนทางหลวงสายหลัก เพื่อประเมิน มาตรการที่ 2 ในเรื่องการจัดการจราจร ทางเลี่ยง ทางเลือก ว่ามีประสิทธิภาพเพียงใด</a:t>
            </a:r>
          </a:p>
          <a:p>
            <a:endParaRPr lang="th-TH" sz="1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9274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045" y="10756"/>
            <a:ext cx="9180512" cy="792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การณรงค์ ติดตั้งป้ายเตือนฝนตกขับขี่ด้วยความระมัดระวัง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74" name="Picture 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02" t="25210" r="7708" b="4977"/>
          <a:stretch/>
        </p:blipFill>
        <p:spPr bwMode="auto">
          <a:xfrm rot="16200000">
            <a:off x="444262" y="2359690"/>
            <a:ext cx="3346275" cy="338437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1" t="27699" r="8763" b="8694"/>
          <a:stretch/>
        </p:blipFill>
        <p:spPr bwMode="auto">
          <a:xfrm rot="16200000">
            <a:off x="5340803" y="2354215"/>
            <a:ext cx="3346278" cy="338437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28549" y="5771356"/>
            <a:ext cx="262924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รูปแบบป้ายถาวร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โลหะ)</a:t>
            </a:r>
            <a:endParaRPr lang="en-US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159" y="5779823"/>
            <a:ext cx="2956259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รูปแบบป้ายรณรงค์ (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Vinyl) </a:t>
            </a:r>
            <a:endParaRPr lang="en-US" sz="28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chemeClr val="accent4">
              <a:lumMod val="40000"/>
              <a:lumOff val="60000"/>
              <a:alpha val="72549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ติดตั้งป้ายรณรงค์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สุ่มตรวจจับความเร็ว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Up Ribbon 10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4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323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39160" y="2325072"/>
            <a:ext cx="8048354" cy="1908591"/>
            <a:chOff x="395536" y="1268760"/>
            <a:chExt cx="8048354" cy="295656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7" t="34066" r="14496" b="23297"/>
            <a:stretch/>
          </p:blipFill>
          <p:spPr bwMode="auto">
            <a:xfrm>
              <a:off x="395536" y="1268760"/>
              <a:ext cx="8048354" cy="295656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Connector 4"/>
            <p:cNvCxnSpPr/>
            <p:nvPr/>
          </p:nvCxnSpPr>
          <p:spPr>
            <a:xfrm>
              <a:off x="554300" y="3314480"/>
              <a:ext cx="7704856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25669" y="4267909"/>
            <a:ext cx="9094710" cy="20928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th-TH" sz="2600" b="1" u="sng" dirty="0" smtClean="0">
                <a:latin typeface="TH SarabunPSK" pitchFamily="34" charset="-34"/>
                <a:cs typeface="TH SarabunPSK" pitchFamily="34" charset="-34"/>
              </a:rPr>
              <a:t>การติดตั้ง</a:t>
            </a:r>
          </a:p>
          <a:p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ติดตั้งป้าย ถาวร จำนวน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ป้ายก่อนถึงช่วงรณรงค์  และ ป้ายรณรงค์ ตามระยะในแบบแนะนำข้างบน โดยจะติดตั้งเฉพาะป้ายรณรงค์เพิ่ม ที่ระยะทุกๆ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กิโลเมตร สำหรับกรณีที่ช่วงรณรงค์        มีระยะทางน้อยกว่า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กิโลเมตร และ ติดตั้งที่ระยะทุกๆ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กิโลเมตร สำหรับกรณีที่ ช่วงรณรงค์       มีระยะทางมากกว่า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กิโลเมตร </a:t>
            </a:r>
            <a:endParaRPr lang="en-US" sz="2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8045" y="10756"/>
            <a:ext cx="9180512" cy="792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	          การณรงค์ ติดตั้งป้ายเตือนฝนตกขับขี่ด้วยความ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ระมัดระวัง (ต่อ)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chemeClr val="accent4">
              <a:lumMod val="40000"/>
              <a:lumOff val="60000"/>
              <a:alpha val="72549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ติดตั้งป้ายรณรงค์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สุ่มตรวจจับความเร็ว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Up Ribbon 10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4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352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42"/>
            <a:ext cx="9144000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(ขณะฝนตก จำนวน 10 สายทาง 16 แห่ง)</a:t>
            </a:r>
            <a:endParaRPr lang="th-TH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634640"/>
              </p:ext>
            </p:extLst>
          </p:nvPr>
        </p:nvGraphicFramePr>
        <p:xfrm>
          <a:off x="0" y="611163"/>
          <a:ext cx="9143999" cy="5699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0" name="Worksheet" r:id="rId4" imgW="9182089" imgH="6181650" progId="Excel.Sheet.8">
                  <p:embed/>
                </p:oleObj>
              </mc:Choice>
              <mc:Fallback>
                <p:oleObj name="Worksheet" r:id="rId4" imgW="9182089" imgH="61816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11163"/>
                        <a:ext cx="9143999" cy="5699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58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575"/>
            <a:ext cx="9144000" cy="792000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	 การรณรงค์ ติดตั้ง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อุปกรณ์ลดอุบัติเหตุจากจักรยานยนต์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354" y="6246837"/>
            <a:ext cx="5549917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ขนาดป้าย ปรับ เพื่อ ให้คลุม ป้ายเตือนจุดกลับรถเดิมได้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2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47" name="TextBox 46"/>
          <p:cNvSpPr txBox="1"/>
          <p:nvPr/>
        </p:nvSpPr>
        <p:spPr>
          <a:xfrm>
            <a:off x="25669" y="1124744"/>
            <a:ext cx="9094710" cy="1200329"/>
          </a:xfrm>
          <a:prstGeom prst="rect">
            <a:avLst/>
          </a:prstGeom>
          <a:solidFill>
            <a:schemeClr val="accent1">
              <a:lumMod val="40000"/>
              <a:lumOff val="60000"/>
              <a:alpha val="72549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บูรณาการร่วม จนท.ตำรวจ เพื่อลดพฤติกรรมเสี่ยง รถจักรยานยนต์ เช่น ย้อนศร ไม่สวมหมวก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	- กรณีมีจุดเปิดกลับรถ พิจารณาปิดจุดกลับรถตามรูปแบบ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Pentagon 47"/>
          <p:cNvSpPr/>
          <p:nvPr/>
        </p:nvSpPr>
        <p:spPr>
          <a:xfrm>
            <a:off x="1019100" y="873095"/>
            <a:ext cx="2592288" cy="504056"/>
          </a:xfrm>
          <a:prstGeom prst="homePlate">
            <a:avLst/>
          </a:prstGeom>
          <a:solidFill>
            <a:srgbClr val="33CCFF"/>
          </a:solidFill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</a:t>
            </a:r>
            <a:endParaRPr lang="th-TH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36031" y="2172654"/>
            <a:ext cx="8324401" cy="4136666"/>
            <a:chOff x="136031" y="1660003"/>
            <a:chExt cx="8324401" cy="4649317"/>
          </a:xfrm>
        </p:grpSpPr>
        <p:sp>
          <p:nvSpPr>
            <p:cNvPr id="4" name="Rectangle 3"/>
            <p:cNvSpPr/>
            <p:nvPr/>
          </p:nvSpPr>
          <p:spPr>
            <a:xfrm>
              <a:off x="179512" y="2671217"/>
              <a:ext cx="8280920" cy="29721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198965" y="3913259"/>
              <a:ext cx="3340434" cy="504524"/>
              <a:chOff x="184951" y="4159590"/>
              <a:chExt cx="3340434" cy="504524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933097" y="4520098"/>
                <a:ext cx="2592288" cy="144016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184951" y="4159590"/>
                <a:ext cx="1224136" cy="50405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" name="Isosceles Triangle 7"/>
              <p:cNvSpPr/>
              <p:nvPr/>
            </p:nvSpPr>
            <p:spPr>
              <a:xfrm>
                <a:off x="933097" y="4160058"/>
                <a:ext cx="864096" cy="360040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 flipV="1">
              <a:off x="5076056" y="3884897"/>
              <a:ext cx="3384376" cy="504056"/>
              <a:chOff x="179512" y="4077072"/>
              <a:chExt cx="3384376" cy="504056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971600" y="4437112"/>
                <a:ext cx="2592288" cy="144016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79512" y="4077072"/>
                <a:ext cx="1224136" cy="50405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2" name="Isosceles Triangle 11"/>
              <p:cNvSpPr/>
              <p:nvPr/>
            </p:nvSpPr>
            <p:spPr>
              <a:xfrm>
                <a:off x="971600" y="4077072"/>
                <a:ext cx="864096" cy="360040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>
              <a:off x="179512" y="2884139"/>
              <a:ext cx="82809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79512" y="5404419"/>
              <a:ext cx="828092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812003" y="4540323"/>
              <a:ext cx="3192653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79512" y="4972371"/>
              <a:ext cx="828092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423101" y="3791002"/>
              <a:ext cx="3511918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79512" y="3319290"/>
              <a:ext cx="828092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179512" y="3789889"/>
              <a:ext cx="3421626" cy="678426"/>
            </a:xfrm>
            <a:custGeom>
              <a:avLst/>
              <a:gdLst>
                <a:gd name="connsiteX0" fmla="*/ 0 w 3421626"/>
                <a:gd name="connsiteY0" fmla="*/ 0 h 678426"/>
                <a:gd name="connsiteX1" fmla="*/ 1209368 w 3421626"/>
                <a:gd name="connsiteY1" fmla="*/ 14749 h 678426"/>
                <a:gd name="connsiteX2" fmla="*/ 1696064 w 3421626"/>
                <a:gd name="connsiteY2" fmla="*/ 427703 h 678426"/>
                <a:gd name="connsiteX3" fmla="*/ 3421626 w 3421626"/>
                <a:gd name="connsiteY3" fmla="*/ 427703 h 678426"/>
                <a:gd name="connsiteX4" fmla="*/ 3421626 w 3421626"/>
                <a:gd name="connsiteY4" fmla="*/ 663678 h 678426"/>
                <a:gd name="connsiteX5" fmla="*/ 0 w 3421626"/>
                <a:gd name="connsiteY5" fmla="*/ 678426 h 67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1626" h="678426">
                  <a:moveTo>
                    <a:pt x="0" y="0"/>
                  </a:moveTo>
                  <a:lnTo>
                    <a:pt x="1209368" y="14749"/>
                  </a:lnTo>
                  <a:lnTo>
                    <a:pt x="1696064" y="427703"/>
                  </a:lnTo>
                  <a:lnTo>
                    <a:pt x="3421626" y="427703"/>
                  </a:lnTo>
                  <a:lnTo>
                    <a:pt x="3421626" y="663678"/>
                  </a:lnTo>
                  <a:lnTo>
                    <a:pt x="0" y="678426"/>
                  </a:lnTo>
                </a:path>
              </a:pathLst>
            </a:cu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29200" y="3789890"/>
              <a:ext cx="3421626" cy="678425"/>
            </a:xfrm>
            <a:custGeom>
              <a:avLst/>
              <a:gdLst>
                <a:gd name="connsiteX0" fmla="*/ 3406877 w 3421626"/>
                <a:gd name="connsiteY0" fmla="*/ 0 h 678425"/>
                <a:gd name="connsiteX1" fmla="*/ 0 w 3421626"/>
                <a:gd name="connsiteY1" fmla="*/ 14748 h 678425"/>
                <a:gd name="connsiteX2" fmla="*/ 0 w 3421626"/>
                <a:gd name="connsiteY2" fmla="*/ 265470 h 678425"/>
                <a:gd name="connsiteX3" fmla="*/ 1725561 w 3421626"/>
                <a:gd name="connsiteY3" fmla="*/ 280219 h 678425"/>
                <a:gd name="connsiteX4" fmla="*/ 2212258 w 3421626"/>
                <a:gd name="connsiteY4" fmla="*/ 678425 h 678425"/>
                <a:gd name="connsiteX5" fmla="*/ 3421626 w 3421626"/>
                <a:gd name="connsiteY5" fmla="*/ 663677 h 67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1626" h="678425">
                  <a:moveTo>
                    <a:pt x="3406877" y="0"/>
                  </a:moveTo>
                  <a:lnTo>
                    <a:pt x="0" y="14748"/>
                  </a:lnTo>
                  <a:lnTo>
                    <a:pt x="0" y="265470"/>
                  </a:lnTo>
                  <a:lnTo>
                    <a:pt x="1725561" y="280219"/>
                  </a:lnTo>
                  <a:lnTo>
                    <a:pt x="2212258" y="678425"/>
                  </a:lnTo>
                  <a:lnTo>
                    <a:pt x="3421626" y="663677"/>
                  </a:ln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Rectangle 20"/>
            <p:cNvSpPr/>
            <p:nvPr/>
          </p:nvSpPr>
          <p:spPr>
            <a:xfrm rot="20748121">
              <a:off x="3677007" y="4183840"/>
              <a:ext cx="1287885" cy="69739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510312" y="3854503"/>
              <a:ext cx="3493736" cy="109756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670552" y="4411055"/>
              <a:ext cx="3493736" cy="109756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48616" y="3421681"/>
              <a:ext cx="545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OK</a:t>
              </a:r>
              <a:endParaRPr lang="th-TH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16281" y="4487382"/>
              <a:ext cx="5453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OK</a:t>
              </a:r>
              <a:endParaRPr lang="th-TH" b="1" dirty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  <p:pic>
          <p:nvPicPr>
            <p:cNvPr id="1026" name="Picture 2" descr="à¸à¸¥à¸à¸²à¸£à¸à¹à¸à¸«à¸²à¸£à¸¹à¸à¸ à¸²à¸à¸ªà¸³à¸«à¸£à¸±à¸ à¸à¹à¸²à¸¢à¸à¸£à¸²à¸à¸£ à¸à¸¸à¸à¸à¸¥à¸±à¸à¸£à¸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41" t="310" r="16960" b="-310"/>
            <a:stretch/>
          </p:blipFill>
          <p:spPr bwMode="auto">
            <a:xfrm rot="5400000">
              <a:off x="307441" y="1663543"/>
              <a:ext cx="702326" cy="1045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à¸à¸¥à¸à¸²à¸£à¸à¹à¸à¸«à¸²à¸£à¸¹à¸à¸ à¸²à¸à¸ªà¸³à¸«à¸£à¸±à¸ à¸à¹à¸²à¸¢à¸à¸£à¸²à¸à¸£ à¸à¸¸à¸à¸à¸¥à¸±à¸à¸£à¸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41" t="310" r="16960" b="-310"/>
            <a:stretch/>
          </p:blipFill>
          <p:spPr bwMode="auto">
            <a:xfrm rot="16200000" flipH="1">
              <a:off x="7555934" y="5435584"/>
              <a:ext cx="702326" cy="1045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9" name="Group 28"/>
            <p:cNvGrpSpPr/>
            <p:nvPr/>
          </p:nvGrpSpPr>
          <p:grpSpPr>
            <a:xfrm>
              <a:off x="223072" y="4739484"/>
              <a:ext cx="3465052" cy="1338950"/>
              <a:chOff x="2783176" y="1165785"/>
              <a:chExt cx="4221480" cy="1652926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07" t="58797" r="49048" b="17366"/>
              <a:stretch/>
            </p:blipFill>
            <p:spPr bwMode="auto">
              <a:xfrm>
                <a:off x="2783176" y="1165785"/>
                <a:ext cx="4221480" cy="16529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Rectangle 26"/>
              <p:cNvSpPr/>
              <p:nvPr/>
            </p:nvSpPr>
            <p:spPr>
              <a:xfrm>
                <a:off x="3419872" y="2173197"/>
                <a:ext cx="900100" cy="135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436096" y="2173197"/>
                <a:ext cx="900100" cy="135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>
              <a:grpSpLocks noChangeAspect="1"/>
            </p:cNvGrpSpPr>
            <p:nvPr/>
          </p:nvGrpSpPr>
          <p:grpSpPr>
            <a:xfrm>
              <a:off x="5875953" y="1660003"/>
              <a:ext cx="1792391" cy="701813"/>
              <a:chOff x="2783176" y="1165785"/>
              <a:chExt cx="4221480" cy="1652926"/>
            </a:xfrm>
          </p:grpSpPr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07" t="58797" r="49048" b="17366"/>
              <a:stretch/>
            </p:blipFill>
            <p:spPr bwMode="auto">
              <a:xfrm>
                <a:off x="2783176" y="1165785"/>
                <a:ext cx="4221480" cy="16529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5" name="Rectangle 34"/>
              <p:cNvSpPr/>
              <p:nvPr/>
            </p:nvSpPr>
            <p:spPr>
              <a:xfrm>
                <a:off x="3419872" y="2173197"/>
                <a:ext cx="900100" cy="135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5436096" y="2173197"/>
                <a:ext cx="900100" cy="135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2178290" y="1858792"/>
              <a:ext cx="38347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 smtClean="0">
                  <a:latin typeface="JasmineUPC" pitchFamily="18" charset="-34"/>
                  <a:cs typeface="JasmineUPC" pitchFamily="18" charset="-34"/>
                </a:rPr>
                <a:t>ปิดทับแผ่นป้าย ด้วยป้าย </a:t>
              </a:r>
              <a:r>
                <a:rPr lang="en-US" sz="2000" dirty="0" smtClean="0">
                  <a:latin typeface="JasmineUPC" pitchFamily="18" charset="-34"/>
                  <a:cs typeface="JasmineUPC" pitchFamily="18" charset="-34"/>
                </a:rPr>
                <a:t>“</a:t>
              </a:r>
              <a:r>
                <a:rPr lang="th-TH" sz="2000" dirty="0" smtClean="0">
                  <a:latin typeface="JasmineUPC" pitchFamily="18" charset="-34"/>
                  <a:cs typeface="JasmineUPC" pitchFamily="18" charset="-34"/>
                </a:rPr>
                <a:t>ปิ</a:t>
              </a:r>
              <a:r>
                <a:rPr lang="th-TH" sz="2000" dirty="0">
                  <a:latin typeface="JasmineUPC" pitchFamily="18" charset="-34"/>
                  <a:cs typeface="JasmineUPC" pitchFamily="18" charset="-34"/>
                </a:rPr>
                <a:t>ด</a:t>
              </a:r>
              <a:r>
                <a:rPr lang="th-TH" sz="2000" dirty="0" smtClean="0">
                  <a:latin typeface="JasmineUPC" pitchFamily="18" charset="-34"/>
                  <a:cs typeface="JasmineUPC" pitchFamily="18" charset="-34"/>
                </a:rPr>
                <a:t>จุดกลับรถชั่วคราว</a:t>
              </a:r>
              <a:r>
                <a:rPr lang="en-US" sz="2000" dirty="0" smtClean="0">
                  <a:latin typeface="JasmineUPC" pitchFamily="18" charset="-34"/>
                  <a:cs typeface="JasmineUPC" pitchFamily="18" charset="-34"/>
                </a:rPr>
                <a:t>”</a:t>
              </a:r>
              <a:endParaRPr lang="en-US" sz="2000" dirty="0">
                <a:latin typeface="JasmineUPC" pitchFamily="18" charset="-34"/>
                <a:cs typeface="JasmineUPC" pitchFamily="18" charset="-34"/>
              </a:endParaRPr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flipH="1">
              <a:off x="1147776" y="2111806"/>
              <a:ext cx="102372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Elbow Connector 42"/>
            <p:cNvCxnSpPr>
              <a:stCxn id="34" idx="3"/>
            </p:cNvCxnSpPr>
            <p:nvPr/>
          </p:nvCxnSpPr>
          <p:spPr>
            <a:xfrm>
              <a:off x="7668344" y="2010910"/>
              <a:ext cx="213084" cy="3632499"/>
            </a:xfrm>
            <a:prstGeom prst="bentConnector2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728778" y="5116387"/>
              <a:ext cx="361509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 smtClean="0">
                  <a:latin typeface="JasmineUPC" pitchFamily="18" charset="-34"/>
                  <a:cs typeface="JasmineUPC" pitchFamily="18" charset="-34"/>
                </a:rPr>
                <a:t>กรณี มีการกำหนดจุดกลับรถที่ให้ใช้งานถัดไป </a:t>
              </a:r>
              <a:br>
                <a:rPr lang="th-TH" sz="2000" dirty="0" smtClean="0">
                  <a:latin typeface="JasmineUPC" pitchFamily="18" charset="-34"/>
                  <a:cs typeface="JasmineUPC" pitchFamily="18" charset="-34"/>
                </a:rPr>
              </a:br>
              <a:r>
                <a:rPr lang="th-TH" sz="2000" dirty="0" smtClean="0">
                  <a:latin typeface="JasmineUPC" pitchFamily="18" charset="-34"/>
                  <a:cs typeface="JasmineUPC" pitchFamily="18" charset="-34"/>
                </a:rPr>
                <a:t>สามารถติดตั้งป้ายแนะนำ จุดกลับรถถัดไปด้วย</a:t>
              </a:r>
            </a:p>
          </p:txBody>
        </p:sp>
      </p:grpSp>
      <p:sp>
        <p:nvSpPr>
          <p:cNvPr id="46" name="Up Ribbon 45"/>
          <p:cNvSpPr/>
          <p:nvPr/>
        </p:nvSpPr>
        <p:spPr>
          <a:xfrm rot="20275872">
            <a:off x="10897" y="231261"/>
            <a:ext cx="2115331" cy="896058"/>
          </a:xfrm>
          <a:prstGeom prst="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ngsana New" pitchFamily="18" charset="-34"/>
                <a:cs typeface="Angsana New" pitchFamily="18" charset="-34"/>
              </a:rPr>
              <a:t>มิติที่ 5</a:t>
            </a:r>
            <a:endParaRPr lang="th-TH" sz="36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2115" y="3212976"/>
            <a:ext cx="480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(รูปแบบการปิดจุดกลับรถระดับราบชั่วคราว)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8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6709"/>
            <a:ext cx="91440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บริเวณที่มีอุบัติเหตุบ่อยครั้ง (รถจักรยานยนต์ จำนวน 7 สายทาง 10 แห่ง)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44261"/>
              </p:ext>
            </p:extLst>
          </p:nvPr>
        </p:nvGraphicFramePr>
        <p:xfrm>
          <a:off x="28575" y="620688"/>
          <a:ext cx="9086850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3" name="Worksheet" r:id="rId4" imgW="9086732" imgH="4124250" progId="Excel.Sheet.8">
                  <p:embed/>
                </p:oleObj>
              </mc:Choice>
              <mc:Fallback>
                <p:oleObj name="Worksheet" r:id="rId4" imgW="9086732" imgH="41242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75" y="620688"/>
                        <a:ext cx="9086850" cy="4968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424" y="6384467"/>
            <a:ext cx="6732000" cy="461665"/>
          </a:xfrm>
          <a:prstGeom prst="rect">
            <a:avLst/>
          </a:prstGeom>
          <a:solidFill>
            <a:srgbClr val="33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สำนักอำนวยความปลอดภัย  ประสานที่เบอร์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24110 </a:t>
            </a:r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Fax 02-354–6636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4479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529" y="30103"/>
            <a:ext cx="3635896" cy="3024336"/>
          </a:xfrm>
          <a:solidFill>
            <a:srgbClr val="CC99FF"/>
          </a:solidFill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แบบรายงาน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โครงการลดและ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ป้องกันอุบัติเหตุ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62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7522" name="Picture 2" descr="C:\Users\EMER15\Desktop\ลดและป้องกันอุบัติเหตุเทศกาลสงกรานต์ 25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7" y="22076"/>
            <a:ext cx="5419650" cy="682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4115" y="6295410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5479529" y="3083817"/>
            <a:ext cx="3636000" cy="2232000"/>
          </a:xfrm>
          <a:prstGeom prst="rect">
            <a:avLst/>
          </a:prstGeom>
          <a:solidFill>
            <a:srgbClr val="66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กำหนดส่ง</a:t>
            </a: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1 วันที่ 26 มี.ค. 62 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ครั้งที่ 2 วันที่ 2 เม.ย. 62 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เวลา 16.30 น. </a:t>
            </a:r>
            <a:endPara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ห้อง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Line :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รทร.2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36679" y="5346213"/>
            <a:ext cx="352839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48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EMER15\Desktop\รีโว่ ตรง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1" b="89954" l="7275" r="958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" y="1795687"/>
            <a:ext cx="9123363" cy="5665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4627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ป้ายติดตั้งข้างรถ “เทศกาลสงกรานต์ปี 2562 ขับ</a:t>
            </a: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ช้า เปิดไฟหน้า คาดเข็ม</a:t>
            </a:r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ขัด”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9091" name="Picture 3" descr="C:\Users\EMER15\Desktop\ป้ายติดข้างรถ ตอนเดียว 230x80 cm-01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61" y="836712"/>
            <a:ext cx="8460000" cy="187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EMER15\Desktop\ป้ายติดข้างรถ ตอนเดียว 230x80 cm-01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1101458" y="3482632"/>
            <a:ext cx="3708000" cy="11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6447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447" y="2634489"/>
            <a:ext cx="9081463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รายงานสภาพสภาพการจราจร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On-line 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Real Time</a:t>
            </a:r>
            <a:endParaRPr lang="th-TH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ข้อมูลสถิติอุบัติเหตุ (ระบบ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HAIMS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)/จัดส่งเจ้าหน้าที่ไปประจำศูนย์ฯ	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  จังหวัด เพื่อความถูกต้องของข้อมูลทางหลวง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รายงานสาเหตุและปัญหา 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เสนอผู้บริหารพิจารณา วินิจฉัย สั่งการ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รายงานผลการ</a:t>
            </a:r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ให้บริการและให้ความ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ช่วยเหลือ</a:t>
            </a:r>
          </a:p>
          <a:p>
            <a:r>
              <a:rPr lang="th-TH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สรุปข้อมูลรายงานผู้บริหาร</a:t>
            </a:r>
            <a:endParaRPr lang="th-TH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23621" y="589077"/>
            <a:ext cx="9094290" cy="20412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4) ด้านการรายงาน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6085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3" y="19806"/>
            <a:ext cx="9122544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การรายงานการเกิดอุบัติเหตุใหญ่ ศูนย์ปลอดภัยคมนาคม กระทรวงคมนาคม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4913" y="638849"/>
            <a:ext cx="8712968" cy="3108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อุบัติเหตุใหญ่ หมายถึง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อุบัติเหตุทางถนนที่มีจำนวน</a:t>
            </a: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ผู้เสียชีวิต 2 ราย ขึ้นไป</a:t>
            </a:r>
          </a:p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หรือผู้บาดเจ็บตั้งแต่ 4 ราย ขึ้นไป</a:t>
            </a:r>
          </a:p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หรือผู้บาดเจ็บ+ผู้เสียชีวิต ตั้งแต่ 4 ราย ขึ้นไป</a:t>
            </a:r>
          </a:p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และอุบัติเหตุที่เป็นที่สนใจของประชาชน เช่น บุคคลสำคัญหรือบุคคลสาธารณะเกิดการบาดเจ็บ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Admit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หรือเสียชีวิตจากอุบัติเหตุ หรือรถน้ำมัน รถสารเคมี เกิดอุบัติเหตุ จนเกิดเพลิงไหม้ หรือสารเคมีฟุ้งกระจายไปสู่ชุมชนทางถนนให้รายงานอุบัติเหตุใหญ่ด้วย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122" name="Picture 2" descr="C:\Users\EMER15\Desktop\314798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995" y="5120121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MER15\Desktop\314800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567" y="3798046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MER15\Desktop\314803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79" y="5120121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EMER15\Desktop\47937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297" y="3797686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MER15\Desktop\201610041953243-20041020173632.jpeg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831" y="5121578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MER15\Desktop\541705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03" y="3788507"/>
            <a:ext cx="2520000" cy="2592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MER15\Desktop\S__7503877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79" y="3805441"/>
            <a:ext cx="1980000" cy="12600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3" name="Pentagon 2"/>
          <p:cNvSpPr/>
          <p:nvPr/>
        </p:nvSpPr>
        <p:spPr>
          <a:xfrm>
            <a:off x="5947937" y="1460401"/>
            <a:ext cx="3204000" cy="952211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เร่งรายงาน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ห้อง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Line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รทร.1 </a:t>
            </a:r>
            <a:endPara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 ลงระบบ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HAIMS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5037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4770" y="1306900"/>
            <a:ext cx="8948453" cy="2789742"/>
          </a:xfrm>
          <a:prstGeom prst="roundRect">
            <a:avLst>
              <a:gd name="adj" fmla="val 15401"/>
            </a:avLst>
          </a:prstGeom>
          <a:solidFill>
            <a:srgbClr val="00CCFF"/>
          </a:solidFill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การรายงานอุบัติเหตุ</a:t>
            </a:r>
            <a:r>
              <a:rPr lang="th-TH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ลงระบบ </a:t>
            </a:r>
            <a:r>
              <a:rPr lang="en-US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HAIMS</a:t>
            </a:r>
            <a:endParaRPr lang="th-TH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04082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8680" y="620691"/>
            <a:ext cx="9108000" cy="30571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จำนวนการเกิด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อุบัติเหตุ ผู้บาดเจ็บและผู้เสียชีวิตบนโค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รงข่ายคมนาคมลดลงอย่าง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น้อย </a:t>
            </a:r>
            <a:r>
              <a:rPr lang="th-TH" sz="32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-TH" sz="3200" b="1" u="sng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ละ </a:t>
            </a:r>
            <a:r>
              <a:rPr lang="th-TH" sz="32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10</a:t>
            </a:r>
            <a:endParaRPr lang="th-TH" sz="3200" b="1" u="sng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" indent="0">
              <a:buClr>
                <a:srgbClr val="F14124">
                  <a:lumMod val="75000"/>
                </a:srgbClr>
              </a:buClr>
              <a:buNone/>
            </a:pP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ไม่มีผู้เสียชีวิต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จากอุบัติเหตุบนทางด่วนพิเศษ ดอนเมืองโทลเวย์และ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ทางหลวง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พิเศษระหว่างเมือง</a:t>
            </a:r>
            <a:endParaRPr lang="th-TH" sz="3200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" indent="0"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 เส้นทางบนโครงข่ายคมนาคม ไม่ติดขัด หรือหยุดนิ่งเป็นเวลานาน</a:t>
            </a:r>
          </a:p>
          <a:p>
            <a:pPr marL="45720" indent="0"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แอลกอฮอล์</a:t>
            </a: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ในลมหายใจต้องเป็นศูนย์มิลลิกรัมเปอร์เซ็นต์</a:t>
            </a:r>
          </a:p>
          <a:p>
            <a:pPr marL="45720" indent="0"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5. ไม่มีผู้เสียชีวิตจากการ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ขนส่งสาธารณะต้องเป็นศูนย์</a:t>
            </a:r>
          </a:p>
          <a:p>
            <a:pPr marL="45720" indent="0">
              <a:buClr>
                <a:srgbClr val="F14124">
                  <a:lumMod val="75000"/>
                </a:srgbClr>
              </a:buClr>
              <a:buNone/>
            </a:pP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ไม่มี</a:t>
            </a: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ผู้เสียชีวิตอุบัติเหตุบริเวณจุดตัดทางรถไฟ</a:t>
            </a:r>
            <a:endParaRPr lang="th-TH" sz="32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" indent="0"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ไม่ล่าช้าและไม่ตกค้าง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8" y="17037"/>
            <a:ext cx="9144000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นโยบายกระทรวงคมนาคม ในเทศกาลสงกรานต์ปี 2562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48" y="6267789"/>
            <a:ext cx="5257032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จำนวนสถิติอุบัติเหตุช่วงเทศกาลสงกรานต์ 2561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424968"/>
              </p:ext>
            </p:extLst>
          </p:nvPr>
        </p:nvGraphicFramePr>
        <p:xfrm>
          <a:off x="22225" y="3729038"/>
          <a:ext cx="9105900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1" name="Worksheet" r:id="rId3" imgW="10858534" imgH="2438370" progId="Excel.Sheet.12">
                  <p:embed/>
                </p:oleObj>
              </mc:Choice>
              <mc:Fallback>
                <p:oleObj name="Worksheet" r:id="rId3" imgW="10858534" imgH="24383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25" y="3729038"/>
                        <a:ext cx="9105900" cy="2455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 descr="C:\Users\EMER15\Desktop\1map-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607" y="2353078"/>
            <a:ext cx="4407984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79707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59221"/>
            <a:ext cx="8640959" cy="1325563"/>
          </a:xfrm>
          <a:solidFill>
            <a:srgbClr val="33CCFF"/>
          </a:solidFill>
          <a:ln w="38100">
            <a:solidFill>
              <a:srgbClr val="FF99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การรายงานอุบัติเหตุลงระบบ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HAIMS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388" y="1556792"/>
            <a:ext cx="8568952" cy="4464496"/>
          </a:xfrm>
          <a:solidFill>
            <a:srgbClr val="66FFFF"/>
          </a:solidFill>
          <a:ln w="28575">
            <a:solidFill>
              <a:srgbClr val="FFCC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11 – 17 </a:t>
            </a:r>
            <a:r>
              <a:rPr lang="th-TH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เมษายน </a:t>
            </a:r>
            <a:r>
              <a:rPr lang="en-US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62</a:t>
            </a:r>
            <a:endParaRPr lang="th-TH" b="1" u="sng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อุบัติเหตุของวันที่ผ่านมาจะต้องถูกบันทึกลงระบบให้แล้วเสร็จในเวลา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07.00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น.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กรณีอุบัติเหตุรุนแรง ขอให้รายงานโดยเร็วที่สุดในระบบ (สถานะเป็น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ไม่ครบ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 ก็ได้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อย่าเป็น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ร่าง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ในกรณี ที่สถานะเป็น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ร่าง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ไม่ครบ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เมื่อมีการเปลี่ยนแปลงข้อมูล ให้แจ้งประสานที่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สป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 ทุกครั้งที่เบอร์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24110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มูลเหตุ ถ้าใส่ อื่นๆ ให้ใส่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description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ด้วย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กรณี รายละเอียดอุบัติเหตุ ขอให้กรอกให้ครบสมบูรณ์ (อ่านแล้วเข้าใจสถานการณ์การเกิดเหตุ)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59049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640960" cy="1325563"/>
          </a:xfrm>
          <a:solidFill>
            <a:srgbClr val="00CCFF"/>
          </a:solidFill>
          <a:ln w="38100">
            <a:solidFill>
              <a:srgbClr val="FF99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การรายงานอุบัติเหตุเพิ่มเติม</a:t>
            </a:r>
            <a:endParaRPr lang="th-TH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25625"/>
            <a:ext cx="8640959" cy="4351338"/>
          </a:xfrm>
          <a:solidFill>
            <a:srgbClr val="66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11 </a:t>
            </a:r>
            <a:r>
              <a:rPr lang="en-US" b="1" u="sng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en-US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17 </a:t>
            </a:r>
            <a:r>
              <a:rPr lang="th-TH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เมษายน </a:t>
            </a:r>
            <a:r>
              <a:rPr lang="en-US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62</a:t>
            </a:r>
            <a:endParaRPr lang="th-TH" b="1" u="sng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รายงานตามแบบฟอร์มรายงานผู้ประสบเหตุ เพิ่มเติม ถึงการใช้เข็มขัดนิรภัย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นั่งท้ายกระบะ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สวมหมวก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กันน๊อค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เฉพาะกรณีเป็นอุบัติเหตุที่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ผู้เสียชีวิต 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มีผู้บาดเจ็บสาหัส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”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ยังต้องรายงานในระบบ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HAIMS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ด้วย</a:t>
            </a:r>
          </a:p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Fax 02-354–6636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ภายใน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07.00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ของทุกวัน</a:t>
            </a:r>
          </a:p>
          <a:p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80631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EMER15\Desktop\02_M_app_181217-01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18"/>
            <a:ext cx="9144000" cy="683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6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251520" y="1052736"/>
            <a:ext cx="8640960" cy="4608512"/>
          </a:xfrm>
          <a:prstGeom prst="horizontalScroll">
            <a:avLst/>
          </a:prstGeom>
          <a:solidFill>
            <a:srgbClr val="FF9966"/>
          </a:solidFill>
          <a:ln w="571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ช่องทางพิเศษ </a:t>
            </a:r>
          </a:p>
          <a:p>
            <a:pPr algn="ctr"/>
            <a:r>
              <a:rPr lang="th-TH" sz="7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ช่วงเทศกาลสงกรานต์ปี </a:t>
            </a:r>
            <a:r>
              <a:rPr lang="th-TH" sz="7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2562</a:t>
            </a:r>
            <a:endParaRPr lang="th-TH" sz="7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25410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5417315" y="483747"/>
            <a:ext cx="37080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ช่วงเทศกาลสงกรานต์</a:t>
            </a: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ตั้งแต่วันที่ 5 – 19 เมษายน 2562</a:t>
            </a:r>
            <a:endParaRPr lang="th-TH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82" t="34650" r="3392" b="10835"/>
          <a:stretch/>
        </p:blipFill>
        <p:spPr bwMode="auto">
          <a:xfrm>
            <a:off x="39725" y="525870"/>
            <a:ext cx="5351531" cy="6300000"/>
          </a:xfrm>
          <a:prstGeom prst="rect">
            <a:avLst/>
          </a:prstGeom>
          <a:ln w="28575">
            <a:solidFill>
              <a:srgbClr val="008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760468" y="5664200"/>
            <a:ext cx="828000" cy="1143164"/>
          </a:xfrm>
          <a:custGeom>
            <a:avLst/>
            <a:gdLst>
              <a:gd name="connsiteX0" fmla="*/ 788932 w 788932"/>
              <a:gd name="connsiteY0" fmla="*/ 0 h 1143164"/>
              <a:gd name="connsiteX1" fmla="*/ 763532 w 788932"/>
              <a:gd name="connsiteY1" fmla="*/ 31750 h 1143164"/>
              <a:gd name="connsiteX2" fmla="*/ 719082 w 788932"/>
              <a:gd name="connsiteY2" fmla="*/ 76200 h 1143164"/>
              <a:gd name="connsiteX3" fmla="*/ 700032 w 788932"/>
              <a:gd name="connsiteY3" fmla="*/ 95250 h 1143164"/>
              <a:gd name="connsiteX4" fmla="*/ 661932 w 788932"/>
              <a:gd name="connsiteY4" fmla="*/ 120650 h 1143164"/>
              <a:gd name="connsiteX5" fmla="*/ 604782 w 788932"/>
              <a:gd name="connsiteY5" fmla="*/ 165100 h 1143164"/>
              <a:gd name="connsiteX6" fmla="*/ 566682 w 788932"/>
              <a:gd name="connsiteY6" fmla="*/ 190500 h 1143164"/>
              <a:gd name="connsiteX7" fmla="*/ 547632 w 788932"/>
              <a:gd name="connsiteY7" fmla="*/ 203200 h 1143164"/>
              <a:gd name="connsiteX8" fmla="*/ 522232 w 788932"/>
              <a:gd name="connsiteY8" fmla="*/ 209550 h 1143164"/>
              <a:gd name="connsiteX9" fmla="*/ 509532 w 788932"/>
              <a:gd name="connsiteY9" fmla="*/ 228600 h 1143164"/>
              <a:gd name="connsiteX10" fmla="*/ 471432 w 788932"/>
              <a:gd name="connsiteY10" fmla="*/ 241300 h 1143164"/>
              <a:gd name="connsiteX11" fmla="*/ 433332 w 788932"/>
              <a:gd name="connsiteY11" fmla="*/ 260350 h 1143164"/>
              <a:gd name="connsiteX12" fmla="*/ 414282 w 788932"/>
              <a:gd name="connsiteY12" fmla="*/ 279400 h 1143164"/>
              <a:gd name="connsiteX13" fmla="*/ 376182 w 788932"/>
              <a:gd name="connsiteY13" fmla="*/ 304800 h 1143164"/>
              <a:gd name="connsiteX14" fmla="*/ 357132 w 788932"/>
              <a:gd name="connsiteY14" fmla="*/ 323850 h 1143164"/>
              <a:gd name="connsiteX15" fmla="*/ 319032 w 788932"/>
              <a:gd name="connsiteY15" fmla="*/ 349250 h 1143164"/>
              <a:gd name="connsiteX16" fmla="*/ 299982 w 788932"/>
              <a:gd name="connsiteY16" fmla="*/ 361950 h 1143164"/>
              <a:gd name="connsiteX17" fmla="*/ 280932 w 788932"/>
              <a:gd name="connsiteY17" fmla="*/ 381000 h 1143164"/>
              <a:gd name="connsiteX18" fmla="*/ 242832 w 788932"/>
              <a:gd name="connsiteY18" fmla="*/ 406400 h 1143164"/>
              <a:gd name="connsiteX19" fmla="*/ 223782 w 788932"/>
              <a:gd name="connsiteY19" fmla="*/ 425450 h 1143164"/>
              <a:gd name="connsiteX20" fmla="*/ 160282 w 788932"/>
              <a:gd name="connsiteY20" fmla="*/ 501650 h 1143164"/>
              <a:gd name="connsiteX21" fmla="*/ 122182 w 788932"/>
              <a:gd name="connsiteY21" fmla="*/ 527050 h 1143164"/>
              <a:gd name="connsiteX22" fmla="*/ 103132 w 788932"/>
              <a:gd name="connsiteY22" fmla="*/ 539750 h 1143164"/>
              <a:gd name="connsiteX23" fmla="*/ 65032 w 788932"/>
              <a:gd name="connsiteY23" fmla="*/ 552450 h 1143164"/>
              <a:gd name="connsiteX24" fmla="*/ 45982 w 788932"/>
              <a:gd name="connsiteY24" fmla="*/ 558800 h 1143164"/>
              <a:gd name="connsiteX25" fmla="*/ 20582 w 788932"/>
              <a:gd name="connsiteY25" fmla="*/ 565150 h 1143164"/>
              <a:gd name="connsiteX26" fmla="*/ 1532 w 788932"/>
              <a:gd name="connsiteY26" fmla="*/ 577850 h 1143164"/>
              <a:gd name="connsiteX27" fmla="*/ 7882 w 788932"/>
              <a:gd name="connsiteY27" fmla="*/ 914400 h 1143164"/>
              <a:gd name="connsiteX28" fmla="*/ 20582 w 788932"/>
              <a:gd name="connsiteY28" fmla="*/ 952500 h 1143164"/>
              <a:gd name="connsiteX29" fmla="*/ 26932 w 788932"/>
              <a:gd name="connsiteY29" fmla="*/ 971550 h 1143164"/>
              <a:gd name="connsiteX30" fmla="*/ 33282 w 788932"/>
              <a:gd name="connsiteY30" fmla="*/ 990600 h 1143164"/>
              <a:gd name="connsiteX31" fmla="*/ 96782 w 788932"/>
              <a:gd name="connsiteY31" fmla="*/ 1085850 h 1143164"/>
              <a:gd name="connsiteX32" fmla="*/ 109482 w 788932"/>
              <a:gd name="connsiteY32" fmla="*/ 1104900 h 1143164"/>
              <a:gd name="connsiteX33" fmla="*/ 141232 w 788932"/>
              <a:gd name="connsiteY33" fmla="*/ 1143000 h 1143164"/>
              <a:gd name="connsiteX34" fmla="*/ 141232 w 788932"/>
              <a:gd name="connsiteY34" fmla="*/ 1136650 h 11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88932" h="1143164">
                <a:moveTo>
                  <a:pt x="788932" y="0"/>
                </a:moveTo>
                <a:cubicBezTo>
                  <a:pt x="780465" y="10583"/>
                  <a:pt x="771504" y="20789"/>
                  <a:pt x="763532" y="31750"/>
                </a:cubicBezTo>
                <a:cubicBezTo>
                  <a:pt x="730926" y="76584"/>
                  <a:pt x="754144" y="64513"/>
                  <a:pt x="719082" y="76200"/>
                </a:cubicBezTo>
                <a:cubicBezTo>
                  <a:pt x="712732" y="82550"/>
                  <a:pt x="707121" y="89737"/>
                  <a:pt x="700032" y="95250"/>
                </a:cubicBezTo>
                <a:cubicBezTo>
                  <a:pt x="687984" y="104621"/>
                  <a:pt x="672725" y="109857"/>
                  <a:pt x="661932" y="120650"/>
                </a:cubicBezTo>
                <a:cubicBezTo>
                  <a:pt x="632089" y="150493"/>
                  <a:pt x="650354" y="134719"/>
                  <a:pt x="604782" y="165100"/>
                </a:cubicBezTo>
                <a:lnTo>
                  <a:pt x="566682" y="190500"/>
                </a:lnTo>
                <a:cubicBezTo>
                  <a:pt x="560332" y="194733"/>
                  <a:pt x="555036" y="201349"/>
                  <a:pt x="547632" y="203200"/>
                </a:cubicBezTo>
                <a:lnTo>
                  <a:pt x="522232" y="209550"/>
                </a:lnTo>
                <a:cubicBezTo>
                  <a:pt x="517999" y="215900"/>
                  <a:pt x="516004" y="224555"/>
                  <a:pt x="509532" y="228600"/>
                </a:cubicBezTo>
                <a:cubicBezTo>
                  <a:pt x="498180" y="235695"/>
                  <a:pt x="482571" y="233874"/>
                  <a:pt x="471432" y="241300"/>
                </a:cubicBezTo>
                <a:cubicBezTo>
                  <a:pt x="446813" y="257713"/>
                  <a:pt x="459622" y="251587"/>
                  <a:pt x="433332" y="260350"/>
                </a:cubicBezTo>
                <a:cubicBezTo>
                  <a:pt x="426982" y="266700"/>
                  <a:pt x="421371" y="273887"/>
                  <a:pt x="414282" y="279400"/>
                </a:cubicBezTo>
                <a:cubicBezTo>
                  <a:pt x="402234" y="288771"/>
                  <a:pt x="386975" y="294007"/>
                  <a:pt x="376182" y="304800"/>
                </a:cubicBezTo>
                <a:cubicBezTo>
                  <a:pt x="369832" y="311150"/>
                  <a:pt x="364221" y="318337"/>
                  <a:pt x="357132" y="323850"/>
                </a:cubicBezTo>
                <a:cubicBezTo>
                  <a:pt x="345084" y="333221"/>
                  <a:pt x="331732" y="340783"/>
                  <a:pt x="319032" y="349250"/>
                </a:cubicBezTo>
                <a:cubicBezTo>
                  <a:pt x="312682" y="353483"/>
                  <a:pt x="305378" y="356554"/>
                  <a:pt x="299982" y="361950"/>
                </a:cubicBezTo>
                <a:cubicBezTo>
                  <a:pt x="293632" y="368300"/>
                  <a:pt x="288021" y="375487"/>
                  <a:pt x="280932" y="381000"/>
                </a:cubicBezTo>
                <a:cubicBezTo>
                  <a:pt x="268884" y="390371"/>
                  <a:pt x="253625" y="395607"/>
                  <a:pt x="242832" y="406400"/>
                </a:cubicBezTo>
                <a:cubicBezTo>
                  <a:pt x="236482" y="412750"/>
                  <a:pt x="229295" y="418361"/>
                  <a:pt x="223782" y="425450"/>
                </a:cubicBezTo>
                <a:cubicBezTo>
                  <a:pt x="198552" y="457889"/>
                  <a:pt x="197252" y="477003"/>
                  <a:pt x="160282" y="501650"/>
                </a:cubicBezTo>
                <a:lnTo>
                  <a:pt x="122182" y="527050"/>
                </a:lnTo>
                <a:cubicBezTo>
                  <a:pt x="115832" y="531283"/>
                  <a:pt x="110372" y="537337"/>
                  <a:pt x="103132" y="539750"/>
                </a:cubicBezTo>
                <a:lnTo>
                  <a:pt x="65032" y="552450"/>
                </a:lnTo>
                <a:cubicBezTo>
                  <a:pt x="58682" y="554567"/>
                  <a:pt x="52476" y="557177"/>
                  <a:pt x="45982" y="558800"/>
                </a:cubicBezTo>
                <a:lnTo>
                  <a:pt x="20582" y="565150"/>
                </a:lnTo>
                <a:cubicBezTo>
                  <a:pt x="14232" y="569383"/>
                  <a:pt x="1809" y="570223"/>
                  <a:pt x="1532" y="577850"/>
                </a:cubicBezTo>
                <a:cubicBezTo>
                  <a:pt x="-2545" y="689979"/>
                  <a:pt x="2184" y="802341"/>
                  <a:pt x="7882" y="914400"/>
                </a:cubicBezTo>
                <a:cubicBezTo>
                  <a:pt x="8562" y="927770"/>
                  <a:pt x="16349" y="939800"/>
                  <a:pt x="20582" y="952500"/>
                </a:cubicBezTo>
                <a:lnTo>
                  <a:pt x="26932" y="971550"/>
                </a:lnTo>
                <a:cubicBezTo>
                  <a:pt x="29049" y="977900"/>
                  <a:pt x="29569" y="985031"/>
                  <a:pt x="33282" y="990600"/>
                </a:cubicBezTo>
                <a:lnTo>
                  <a:pt x="96782" y="1085850"/>
                </a:lnTo>
                <a:lnTo>
                  <a:pt x="109482" y="1104900"/>
                </a:lnTo>
                <a:cubicBezTo>
                  <a:pt x="118853" y="1118957"/>
                  <a:pt x="126564" y="1133221"/>
                  <a:pt x="141232" y="1143000"/>
                </a:cubicBezTo>
                <a:cubicBezTo>
                  <a:pt x="142993" y="1144174"/>
                  <a:pt x="141232" y="1138767"/>
                  <a:pt x="141232" y="113665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Freeform 3"/>
          <p:cNvSpPr/>
          <p:nvPr/>
        </p:nvSpPr>
        <p:spPr>
          <a:xfrm>
            <a:off x="704850" y="5282704"/>
            <a:ext cx="838200" cy="1003796"/>
          </a:xfrm>
          <a:custGeom>
            <a:avLst/>
            <a:gdLst>
              <a:gd name="connsiteX0" fmla="*/ 838200 w 838200"/>
              <a:gd name="connsiteY0" fmla="*/ 51296 h 1003796"/>
              <a:gd name="connsiteX1" fmla="*/ 577850 w 838200"/>
              <a:gd name="connsiteY1" fmla="*/ 44946 h 1003796"/>
              <a:gd name="connsiteX2" fmla="*/ 558800 w 838200"/>
              <a:gd name="connsiteY2" fmla="*/ 38596 h 1003796"/>
              <a:gd name="connsiteX3" fmla="*/ 457200 w 838200"/>
              <a:gd name="connsiteY3" fmla="*/ 25896 h 1003796"/>
              <a:gd name="connsiteX4" fmla="*/ 374650 w 838200"/>
              <a:gd name="connsiteY4" fmla="*/ 13196 h 1003796"/>
              <a:gd name="connsiteX5" fmla="*/ 292100 w 838200"/>
              <a:gd name="connsiteY5" fmla="*/ 496 h 1003796"/>
              <a:gd name="connsiteX6" fmla="*/ 120650 w 838200"/>
              <a:gd name="connsiteY6" fmla="*/ 19546 h 1003796"/>
              <a:gd name="connsiteX7" fmla="*/ 101600 w 838200"/>
              <a:gd name="connsiteY7" fmla="*/ 32246 h 1003796"/>
              <a:gd name="connsiteX8" fmla="*/ 95250 w 838200"/>
              <a:gd name="connsiteY8" fmla="*/ 51296 h 1003796"/>
              <a:gd name="connsiteX9" fmla="*/ 69850 w 838200"/>
              <a:gd name="connsiteY9" fmla="*/ 89396 h 1003796"/>
              <a:gd name="connsiteX10" fmla="*/ 50800 w 838200"/>
              <a:gd name="connsiteY10" fmla="*/ 146546 h 1003796"/>
              <a:gd name="connsiteX11" fmla="*/ 44450 w 838200"/>
              <a:gd name="connsiteY11" fmla="*/ 165596 h 1003796"/>
              <a:gd name="connsiteX12" fmla="*/ 38100 w 838200"/>
              <a:gd name="connsiteY12" fmla="*/ 184646 h 1003796"/>
              <a:gd name="connsiteX13" fmla="*/ 31750 w 838200"/>
              <a:gd name="connsiteY13" fmla="*/ 216396 h 1003796"/>
              <a:gd name="connsiteX14" fmla="*/ 19050 w 838200"/>
              <a:gd name="connsiteY14" fmla="*/ 292596 h 1003796"/>
              <a:gd name="connsiteX15" fmla="*/ 12700 w 838200"/>
              <a:gd name="connsiteY15" fmla="*/ 337046 h 1003796"/>
              <a:gd name="connsiteX16" fmla="*/ 6350 w 838200"/>
              <a:gd name="connsiteY16" fmla="*/ 356096 h 1003796"/>
              <a:gd name="connsiteX17" fmla="*/ 0 w 838200"/>
              <a:gd name="connsiteY17" fmla="*/ 381496 h 1003796"/>
              <a:gd name="connsiteX18" fmla="*/ 6350 w 838200"/>
              <a:gd name="connsiteY18" fmla="*/ 540246 h 1003796"/>
              <a:gd name="connsiteX19" fmla="*/ 12700 w 838200"/>
              <a:gd name="connsiteY19" fmla="*/ 571996 h 1003796"/>
              <a:gd name="connsiteX20" fmla="*/ 25400 w 838200"/>
              <a:gd name="connsiteY20" fmla="*/ 641846 h 1003796"/>
              <a:gd name="connsiteX21" fmla="*/ 31750 w 838200"/>
              <a:gd name="connsiteY21" fmla="*/ 870446 h 1003796"/>
              <a:gd name="connsiteX22" fmla="*/ 38100 w 838200"/>
              <a:gd name="connsiteY22" fmla="*/ 914896 h 1003796"/>
              <a:gd name="connsiteX23" fmla="*/ 50800 w 838200"/>
              <a:gd name="connsiteY23" fmla="*/ 952996 h 1003796"/>
              <a:gd name="connsiteX24" fmla="*/ 57150 w 838200"/>
              <a:gd name="connsiteY24" fmla="*/ 972046 h 1003796"/>
              <a:gd name="connsiteX25" fmla="*/ 63500 w 838200"/>
              <a:gd name="connsiteY25" fmla="*/ 991096 h 1003796"/>
              <a:gd name="connsiteX26" fmla="*/ 76200 w 838200"/>
              <a:gd name="connsiteY26" fmla="*/ 1003796 h 100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38200" h="1003796">
                <a:moveTo>
                  <a:pt x="838200" y="51296"/>
                </a:moveTo>
                <a:cubicBezTo>
                  <a:pt x="751417" y="49179"/>
                  <a:pt x="664570" y="48888"/>
                  <a:pt x="577850" y="44946"/>
                </a:cubicBezTo>
                <a:cubicBezTo>
                  <a:pt x="571163" y="44642"/>
                  <a:pt x="565412" y="39640"/>
                  <a:pt x="558800" y="38596"/>
                </a:cubicBezTo>
                <a:cubicBezTo>
                  <a:pt x="525087" y="33273"/>
                  <a:pt x="457200" y="25896"/>
                  <a:pt x="457200" y="25896"/>
                </a:cubicBezTo>
                <a:cubicBezTo>
                  <a:pt x="416866" y="12451"/>
                  <a:pt x="448318" y="21381"/>
                  <a:pt x="374650" y="13196"/>
                </a:cubicBezTo>
                <a:cubicBezTo>
                  <a:pt x="322751" y="7429"/>
                  <a:pt x="334505" y="8977"/>
                  <a:pt x="292100" y="496"/>
                </a:cubicBezTo>
                <a:cubicBezTo>
                  <a:pt x="289139" y="637"/>
                  <a:pt x="157719" y="-5167"/>
                  <a:pt x="120650" y="19546"/>
                </a:cubicBezTo>
                <a:lnTo>
                  <a:pt x="101600" y="32246"/>
                </a:lnTo>
                <a:cubicBezTo>
                  <a:pt x="99483" y="38596"/>
                  <a:pt x="98501" y="45445"/>
                  <a:pt x="95250" y="51296"/>
                </a:cubicBezTo>
                <a:cubicBezTo>
                  <a:pt x="87837" y="64639"/>
                  <a:pt x="74677" y="74916"/>
                  <a:pt x="69850" y="89396"/>
                </a:cubicBezTo>
                <a:lnTo>
                  <a:pt x="50800" y="146546"/>
                </a:lnTo>
                <a:lnTo>
                  <a:pt x="44450" y="165596"/>
                </a:lnTo>
                <a:cubicBezTo>
                  <a:pt x="42333" y="171946"/>
                  <a:pt x="39413" y="178082"/>
                  <a:pt x="38100" y="184646"/>
                </a:cubicBezTo>
                <a:cubicBezTo>
                  <a:pt x="35983" y="195229"/>
                  <a:pt x="33276" y="205712"/>
                  <a:pt x="31750" y="216396"/>
                </a:cubicBezTo>
                <a:cubicBezTo>
                  <a:pt x="21116" y="290832"/>
                  <a:pt x="32699" y="251649"/>
                  <a:pt x="19050" y="292596"/>
                </a:cubicBezTo>
                <a:cubicBezTo>
                  <a:pt x="16933" y="307413"/>
                  <a:pt x="15635" y="322370"/>
                  <a:pt x="12700" y="337046"/>
                </a:cubicBezTo>
                <a:cubicBezTo>
                  <a:pt x="11387" y="343610"/>
                  <a:pt x="8189" y="349660"/>
                  <a:pt x="6350" y="356096"/>
                </a:cubicBezTo>
                <a:cubicBezTo>
                  <a:pt x="3952" y="364487"/>
                  <a:pt x="2117" y="373029"/>
                  <a:pt x="0" y="381496"/>
                </a:cubicBezTo>
                <a:cubicBezTo>
                  <a:pt x="2117" y="434413"/>
                  <a:pt x="2827" y="487404"/>
                  <a:pt x="6350" y="540246"/>
                </a:cubicBezTo>
                <a:cubicBezTo>
                  <a:pt x="7068" y="551015"/>
                  <a:pt x="10926" y="561350"/>
                  <a:pt x="12700" y="571996"/>
                </a:cubicBezTo>
                <a:cubicBezTo>
                  <a:pt x="24076" y="640254"/>
                  <a:pt x="13209" y="593081"/>
                  <a:pt x="25400" y="641846"/>
                </a:cubicBezTo>
                <a:cubicBezTo>
                  <a:pt x="27517" y="718046"/>
                  <a:pt x="28208" y="794299"/>
                  <a:pt x="31750" y="870446"/>
                </a:cubicBezTo>
                <a:cubicBezTo>
                  <a:pt x="32445" y="885397"/>
                  <a:pt x="34735" y="900312"/>
                  <a:pt x="38100" y="914896"/>
                </a:cubicBezTo>
                <a:cubicBezTo>
                  <a:pt x="41110" y="927940"/>
                  <a:pt x="46567" y="940296"/>
                  <a:pt x="50800" y="952996"/>
                </a:cubicBezTo>
                <a:lnTo>
                  <a:pt x="57150" y="972046"/>
                </a:lnTo>
                <a:cubicBezTo>
                  <a:pt x="59267" y="978396"/>
                  <a:pt x="58767" y="986363"/>
                  <a:pt x="63500" y="991096"/>
                </a:cubicBezTo>
                <a:lnTo>
                  <a:pt x="76200" y="1003796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Freeform 4"/>
          <p:cNvSpPr/>
          <p:nvPr/>
        </p:nvSpPr>
        <p:spPr>
          <a:xfrm>
            <a:off x="1956021" y="5478449"/>
            <a:ext cx="508883" cy="1280220"/>
          </a:xfrm>
          <a:custGeom>
            <a:avLst/>
            <a:gdLst>
              <a:gd name="connsiteX0" fmla="*/ 0 w 508883"/>
              <a:gd name="connsiteY0" fmla="*/ 0 h 1280220"/>
              <a:gd name="connsiteX1" fmla="*/ 174929 w 508883"/>
              <a:gd name="connsiteY1" fmla="*/ 7951 h 1280220"/>
              <a:gd name="connsiteX2" fmla="*/ 198782 w 508883"/>
              <a:gd name="connsiteY2" fmla="*/ 31805 h 1280220"/>
              <a:gd name="connsiteX3" fmla="*/ 206734 w 508883"/>
              <a:gd name="connsiteY3" fmla="*/ 55659 h 1280220"/>
              <a:gd name="connsiteX4" fmla="*/ 222636 w 508883"/>
              <a:gd name="connsiteY4" fmla="*/ 79513 h 1280220"/>
              <a:gd name="connsiteX5" fmla="*/ 238539 w 508883"/>
              <a:gd name="connsiteY5" fmla="*/ 127221 h 1280220"/>
              <a:gd name="connsiteX6" fmla="*/ 294198 w 508883"/>
              <a:gd name="connsiteY6" fmla="*/ 198782 h 1280220"/>
              <a:gd name="connsiteX7" fmla="*/ 310101 w 508883"/>
              <a:gd name="connsiteY7" fmla="*/ 222636 h 1280220"/>
              <a:gd name="connsiteX8" fmla="*/ 326003 w 508883"/>
              <a:gd name="connsiteY8" fmla="*/ 246490 h 1280220"/>
              <a:gd name="connsiteX9" fmla="*/ 349857 w 508883"/>
              <a:gd name="connsiteY9" fmla="*/ 270344 h 1280220"/>
              <a:gd name="connsiteX10" fmla="*/ 389614 w 508883"/>
              <a:gd name="connsiteY10" fmla="*/ 302149 h 1280220"/>
              <a:gd name="connsiteX11" fmla="*/ 405516 w 508883"/>
              <a:gd name="connsiteY11" fmla="*/ 326003 h 1280220"/>
              <a:gd name="connsiteX12" fmla="*/ 429370 w 508883"/>
              <a:gd name="connsiteY12" fmla="*/ 333954 h 1280220"/>
              <a:gd name="connsiteX13" fmla="*/ 437322 w 508883"/>
              <a:gd name="connsiteY13" fmla="*/ 357808 h 1280220"/>
              <a:gd name="connsiteX14" fmla="*/ 469127 w 508883"/>
              <a:gd name="connsiteY14" fmla="*/ 405516 h 1280220"/>
              <a:gd name="connsiteX15" fmla="*/ 492981 w 508883"/>
              <a:gd name="connsiteY15" fmla="*/ 477078 h 1280220"/>
              <a:gd name="connsiteX16" fmla="*/ 500932 w 508883"/>
              <a:gd name="connsiteY16" fmla="*/ 500932 h 1280220"/>
              <a:gd name="connsiteX17" fmla="*/ 508883 w 508883"/>
              <a:gd name="connsiteY17" fmla="*/ 524786 h 1280220"/>
              <a:gd name="connsiteX18" fmla="*/ 492981 w 508883"/>
              <a:gd name="connsiteY18" fmla="*/ 699714 h 1280220"/>
              <a:gd name="connsiteX19" fmla="*/ 477078 w 508883"/>
              <a:gd name="connsiteY19" fmla="*/ 747422 h 1280220"/>
              <a:gd name="connsiteX20" fmla="*/ 461176 w 508883"/>
              <a:gd name="connsiteY20" fmla="*/ 771276 h 1280220"/>
              <a:gd name="connsiteX21" fmla="*/ 445273 w 508883"/>
              <a:gd name="connsiteY21" fmla="*/ 834887 h 1280220"/>
              <a:gd name="connsiteX22" fmla="*/ 429370 w 508883"/>
              <a:gd name="connsiteY22" fmla="*/ 906448 h 1280220"/>
              <a:gd name="connsiteX23" fmla="*/ 421419 w 508883"/>
              <a:gd name="connsiteY23" fmla="*/ 962108 h 1280220"/>
              <a:gd name="connsiteX24" fmla="*/ 413468 w 508883"/>
              <a:gd name="connsiteY24" fmla="*/ 1216549 h 1280220"/>
              <a:gd name="connsiteX25" fmla="*/ 397565 w 508883"/>
              <a:gd name="connsiteY25" fmla="*/ 1240403 h 1280220"/>
              <a:gd name="connsiteX26" fmla="*/ 349857 w 508883"/>
              <a:gd name="connsiteY26" fmla="*/ 1256306 h 1280220"/>
              <a:gd name="connsiteX27" fmla="*/ 326003 w 508883"/>
              <a:gd name="connsiteY27" fmla="*/ 1272208 h 1280220"/>
              <a:gd name="connsiteX28" fmla="*/ 278296 w 508883"/>
              <a:gd name="connsiteY28" fmla="*/ 1280160 h 128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8883" h="1280220">
                <a:moveTo>
                  <a:pt x="0" y="0"/>
                </a:moveTo>
                <a:cubicBezTo>
                  <a:pt x="58310" y="2650"/>
                  <a:pt x="117292" y="-1271"/>
                  <a:pt x="174929" y="7951"/>
                </a:cubicBezTo>
                <a:cubicBezTo>
                  <a:pt x="186032" y="9728"/>
                  <a:pt x="192545" y="22449"/>
                  <a:pt x="198782" y="31805"/>
                </a:cubicBezTo>
                <a:cubicBezTo>
                  <a:pt x="203431" y="38779"/>
                  <a:pt x="202986" y="48162"/>
                  <a:pt x="206734" y="55659"/>
                </a:cubicBezTo>
                <a:cubicBezTo>
                  <a:pt x="211008" y="64206"/>
                  <a:pt x="218755" y="70780"/>
                  <a:pt x="222636" y="79513"/>
                </a:cubicBezTo>
                <a:cubicBezTo>
                  <a:pt x="229444" y="94831"/>
                  <a:pt x="226686" y="115368"/>
                  <a:pt x="238539" y="127221"/>
                </a:cubicBezTo>
                <a:cubicBezTo>
                  <a:pt x="275909" y="164589"/>
                  <a:pt x="256154" y="141717"/>
                  <a:pt x="294198" y="198782"/>
                </a:cubicBezTo>
                <a:lnTo>
                  <a:pt x="310101" y="222636"/>
                </a:lnTo>
                <a:cubicBezTo>
                  <a:pt x="315402" y="230587"/>
                  <a:pt x="319246" y="239733"/>
                  <a:pt x="326003" y="246490"/>
                </a:cubicBezTo>
                <a:cubicBezTo>
                  <a:pt x="333954" y="254441"/>
                  <a:pt x="342658" y="261705"/>
                  <a:pt x="349857" y="270344"/>
                </a:cubicBezTo>
                <a:cubicBezTo>
                  <a:pt x="377523" y="303543"/>
                  <a:pt x="350455" y="289097"/>
                  <a:pt x="389614" y="302149"/>
                </a:cubicBezTo>
                <a:cubicBezTo>
                  <a:pt x="394915" y="310100"/>
                  <a:pt x="398054" y="320033"/>
                  <a:pt x="405516" y="326003"/>
                </a:cubicBezTo>
                <a:cubicBezTo>
                  <a:pt x="412061" y="331239"/>
                  <a:pt x="423443" y="328028"/>
                  <a:pt x="429370" y="333954"/>
                </a:cubicBezTo>
                <a:cubicBezTo>
                  <a:pt x="435297" y="339881"/>
                  <a:pt x="433252" y="350481"/>
                  <a:pt x="437322" y="357808"/>
                </a:cubicBezTo>
                <a:cubicBezTo>
                  <a:pt x="446604" y="374515"/>
                  <a:pt x="469127" y="405516"/>
                  <a:pt x="469127" y="405516"/>
                </a:cubicBezTo>
                <a:lnTo>
                  <a:pt x="492981" y="477078"/>
                </a:lnTo>
                <a:lnTo>
                  <a:pt x="500932" y="500932"/>
                </a:lnTo>
                <a:lnTo>
                  <a:pt x="508883" y="524786"/>
                </a:lnTo>
                <a:cubicBezTo>
                  <a:pt x="504210" y="608906"/>
                  <a:pt x="511632" y="637544"/>
                  <a:pt x="492981" y="699714"/>
                </a:cubicBezTo>
                <a:cubicBezTo>
                  <a:pt x="488164" y="715770"/>
                  <a:pt x="486376" y="733474"/>
                  <a:pt x="477078" y="747422"/>
                </a:cubicBezTo>
                <a:lnTo>
                  <a:pt x="461176" y="771276"/>
                </a:lnTo>
                <a:cubicBezTo>
                  <a:pt x="455875" y="792480"/>
                  <a:pt x="448866" y="813328"/>
                  <a:pt x="445273" y="834887"/>
                </a:cubicBezTo>
                <a:cubicBezTo>
                  <a:pt x="435944" y="890861"/>
                  <a:pt x="442421" y="867300"/>
                  <a:pt x="429370" y="906448"/>
                </a:cubicBezTo>
                <a:cubicBezTo>
                  <a:pt x="426720" y="925001"/>
                  <a:pt x="422379" y="943391"/>
                  <a:pt x="421419" y="962108"/>
                </a:cubicBezTo>
                <a:cubicBezTo>
                  <a:pt x="417073" y="1046852"/>
                  <a:pt x="420715" y="1132004"/>
                  <a:pt x="413468" y="1216549"/>
                </a:cubicBezTo>
                <a:cubicBezTo>
                  <a:pt x="412652" y="1226070"/>
                  <a:pt x="405669" y="1235338"/>
                  <a:pt x="397565" y="1240403"/>
                </a:cubicBezTo>
                <a:cubicBezTo>
                  <a:pt x="383350" y="1249287"/>
                  <a:pt x="363805" y="1247008"/>
                  <a:pt x="349857" y="1256306"/>
                </a:cubicBezTo>
                <a:cubicBezTo>
                  <a:pt x="341906" y="1261607"/>
                  <a:pt x="334787" y="1268444"/>
                  <a:pt x="326003" y="1272208"/>
                </a:cubicBezTo>
                <a:cubicBezTo>
                  <a:pt x="304448" y="1281446"/>
                  <a:pt x="297660" y="1280160"/>
                  <a:pt x="278296" y="1280160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Freeform 5"/>
          <p:cNvSpPr/>
          <p:nvPr/>
        </p:nvSpPr>
        <p:spPr>
          <a:xfrm>
            <a:off x="1948070" y="2949934"/>
            <a:ext cx="1980000" cy="2647784"/>
          </a:xfrm>
          <a:custGeom>
            <a:avLst/>
            <a:gdLst>
              <a:gd name="connsiteX0" fmla="*/ 0 w 1957016"/>
              <a:gd name="connsiteY0" fmla="*/ 2393343 h 2647784"/>
              <a:gd name="connsiteX1" fmla="*/ 127220 w 1957016"/>
              <a:gd name="connsiteY1" fmla="*/ 2377440 h 2647784"/>
              <a:gd name="connsiteX2" fmla="*/ 206733 w 1957016"/>
              <a:gd name="connsiteY2" fmla="*/ 2361537 h 2647784"/>
              <a:gd name="connsiteX3" fmla="*/ 254441 w 1957016"/>
              <a:gd name="connsiteY3" fmla="*/ 2353586 h 2647784"/>
              <a:gd name="connsiteX4" fmla="*/ 326003 w 1957016"/>
              <a:gd name="connsiteY4" fmla="*/ 2361537 h 2647784"/>
              <a:gd name="connsiteX5" fmla="*/ 341906 w 1957016"/>
              <a:gd name="connsiteY5" fmla="*/ 2385391 h 2647784"/>
              <a:gd name="connsiteX6" fmla="*/ 365760 w 1957016"/>
              <a:gd name="connsiteY6" fmla="*/ 2409245 h 2647784"/>
              <a:gd name="connsiteX7" fmla="*/ 397565 w 1957016"/>
              <a:gd name="connsiteY7" fmla="*/ 2449002 h 2647784"/>
              <a:gd name="connsiteX8" fmla="*/ 413467 w 1957016"/>
              <a:gd name="connsiteY8" fmla="*/ 2472856 h 2647784"/>
              <a:gd name="connsiteX9" fmla="*/ 461175 w 1957016"/>
              <a:gd name="connsiteY9" fmla="*/ 2512612 h 2647784"/>
              <a:gd name="connsiteX10" fmla="*/ 516834 w 1957016"/>
              <a:gd name="connsiteY10" fmla="*/ 2568271 h 2647784"/>
              <a:gd name="connsiteX11" fmla="*/ 540688 w 1957016"/>
              <a:gd name="connsiteY11" fmla="*/ 2584174 h 2647784"/>
              <a:gd name="connsiteX12" fmla="*/ 564542 w 1957016"/>
              <a:gd name="connsiteY12" fmla="*/ 2592125 h 2647784"/>
              <a:gd name="connsiteX13" fmla="*/ 580445 w 1957016"/>
              <a:gd name="connsiteY13" fmla="*/ 2615979 h 2647784"/>
              <a:gd name="connsiteX14" fmla="*/ 628153 w 1957016"/>
              <a:gd name="connsiteY14" fmla="*/ 2647784 h 2647784"/>
              <a:gd name="connsiteX15" fmla="*/ 747422 w 1957016"/>
              <a:gd name="connsiteY15" fmla="*/ 2639833 h 2647784"/>
              <a:gd name="connsiteX16" fmla="*/ 795130 w 1957016"/>
              <a:gd name="connsiteY16" fmla="*/ 2608028 h 2647784"/>
              <a:gd name="connsiteX17" fmla="*/ 842838 w 1957016"/>
              <a:gd name="connsiteY17" fmla="*/ 2584174 h 2647784"/>
              <a:gd name="connsiteX18" fmla="*/ 866692 w 1957016"/>
              <a:gd name="connsiteY18" fmla="*/ 2568271 h 2647784"/>
              <a:gd name="connsiteX19" fmla="*/ 890546 w 1957016"/>
              <a:gd name="connsiteY19" fmla="*/ 2560320 h 2647784"/>
              <a:gd name="connsiteX20" fmla="*/ 930302 w 1957016"/>
              <a:gd name="connsiteY20" fmla="*/ 2528515 h 2647784"/>
              <a:gd name="connsiteX21" fmla="*/ 946205 w 1957016"/>
              <a:gd name="connsiteY21" fmla="*/ 2504661 h 2647784"/>
              <a:gd name="connsiteX22" fmla="*/ 993913 w 1957016"/>
              <a:gd name="connsiteY22" fmla="*/ 2480807 h 2647784"/>
              <a:gd name="connsiteX23" fmla="*/ 1041620 w 1957016"/>
              <a:gd name="connsiteY23" fmla="*/ 2488758 h 2647784"/>
              <a:gd name="connsiteX24" fmla="*/ 1081377 w 1957016"/>
              <a:gd name="connsiteY24" fmla="*/ 2496709 h 2647784"/>
              <a:gd name="connsiteX25" fmla="*/ 1144987 w 1957016"/>
              <a:gd name="connsiteY25" fmla="*/ 2488758 h 2647784"/>
              <a:gd name="connsiteX26" fmla="*/ 1168841 w 1957016"/>
              <a:gd name="connsiteY26" fmla="*/ 2472856 h 2647784"/>
              <a:gd name="connsiteX27" fmla="*/ 1200647 w 1957016"/>
              <a:gd name="connsiteY27" fmla="*/ 2401294 h 2647784"/>
              <a:gd name="connsiteX28" fmla="*/ 1208598 w 1957016"/>
              <a:gd name="connsiteY28" fmla="*/ 2377440 h 2647784"/>
              <a:gd name="connsiteX29" fmla="*/ 1216549 w 1957016"/>
              <a:gd name="connsiteY29" fmla="*/ 2353586 h 2647784"/>
              <a:gd name="connsiteX30" fmla="*/ 1232452 w 1957016"/>
              <a:gd name="connsiteY30" fmla="*/ 2242268 h 2647784"/>
              <a:gd name="connsiteX31" fmla="*/ 1248354 w 1957016"/>
              <a:gd name="connsiteY31" fmla="*/ 2218414 h 2647784"/>
              <a:gd name="connsiteX32" fmla="*/ 1296062 w 1957016"/>
              <a:gd name="connsiteY32" fmla="*/ 2186609 h 2647784"/>
              <a:gd name="connsiteX33" fmla="*/ 1343770 w 1957016"/>
              <a:gd name="connsiteY33" fmla="*/ 2170706 h 2647784"/>
              <a:gd name="connsiteX34" fmla="*/ 1367624 w 1957016"/>
              <a:gd name="connsiteY34" fmla="*/ 2154803 h 2647784"/>
              <a:gd name="connsiteX35" fmla="*/ 1415332 w 1957016"/>
              <a:gd name="connsiteY35" fmla="*/ 2138901 h 2647784"/>
              <a:gd name="connsiteX36" fmla="*/ 1463040 w 1957016"/>
              <a:gd name="connsiteY36" fmla="*/ 2099144 h 2647784"/>
              <a:gd name="connsiteX37" fmla="*/ 1470991 w 1957016"/>
              <a:gd name="connsiteY37" fmla="*/ 2075290 h 2647784"/>
              <a:gd name="connsiteX38" fmla="*/ 1486893 w 1957016"/>
              <a:gd name="connsiteY38" fmla="*/ 2051436 h 2647784"/>
              <a:gd name="connsiteX39" fmla="*/ 1518699 w 1957016"/>
              <a:gd name="connsiteY39" fmla="*/ 1979875 h 2647784"/>
              <a:gd name="connsiteX40" fmla="*/ 1526650 w 1957016"/>
              <a:gd name="connsiteY40" fmla="*/ 1956021 h 2647784"/>
              <a:gd name="connsiteX41" fmla="*/ 1542553 w 1957016"/>
              <a:gd name="connsiteY41" fmla="*/ 1932167 h 2647784"/>
              <a:gd name="connsiteX42" fmla="*/ 1574358 w 1957016"/>
              <a:gd name="connsiteY42" fmla="*/ 1860605 h 2647784"/>
              <a:gd name="connsiteX43" fmla="*/ 1598212 w 1957016"/>
              <a:gd name="connsiteY43" fmla="*/ 1812897 h 2647784"/>
              <a:gd name="connsiteX44" fmla="*/ 1622066 w 1957016"/>
              <a:gd name="connsiteY44" fmla="*/ 1796995 h 2647784"/>
              <a:gd name="connsiteX45" fmla="*/ 1661822 w 1957016"/>
              <a:gd name="connsiteY45" fmla="*/ 1725433 h 2647784"/>
              <a:gd name="connsiteX46" fmla="*/ 1677725 w 1957016"/>
              <a:gd name="connsiteY46" fmla="*/ 1701579 h 2647784"/>
              <a:gd name="connsiteX47" fmla="*/ 1701579 w 1957016"/>
              <a:gd name="connsiteY47" fmla="*/ 1630017 h 2647784"/>
              <a:gd name="connsiteX48" fmla="*/ 1709530 w 1957016"/>
              <a:gd name="connsiteY48" fmla="*/ 1606163 h 2647784"/>
              <a:gd name="connsiteX49" fmla="*/ 1701579 w 1957016"/>
              <a:gd name="connsiteY49" fmla="*/ 1463040 h 2647784"/>
              <a:gd name="connsiteX50" fmla="*/ 1685676 w 1957016"/>
              <a:gd name="connsiteY50" fmla="*/ 1415332 h 2647784"/>
              <a:gd name="connsiteX51" fmla="*/ 1661822 w 1957016"/>
              <a:gd name="connsiteY51" fmla="*/ 1399429 h 2647784"/>
              <a:gd name="connsiteX52" fmla="*/ 1614114 w 1957016"/>
              <a:gd name="connsiteY52" fmla="*/ 1327868 h 2647784"/>
              <a:gd name="connsiteX53" fmla="*/ 1598212 w 1957016"/>
              <a:gd name="connsiteY53" fmla="*/ 1304014 h 2647784"/>
              <a:gd name="connsiteX54" fmla="*/ 1606163 w 1957016"/>
              <a:gd name="connsiteY54" fmla="*/ 1272209 h 2647784"/>
              <a:gd name="connsiteX55" fmla="*/ 1637968 w 1957016"/>
              <a:gd name="connsiteY55" fmla="*/ 1224501 h 2647784"/>
              <a:gd name="connsiteX56" fmla="*/ 1653871 w 1957016"/>
              <a:gd name="connsiteY56" fmla="*/ 1176793 h 2647784"/>
              <a:gd name="connsiteX57" fmla="*/ 1661822 w 1957016"/>
              <a:gd name="connsiteY57" fmla="*/ 1152939 h 2647784"/>
              <a:gd name="connsiteX58" fmla="*/ 1677725 w 1957016"/>
              <a:gd name="connsiteY58" fmla="*/ 1081377 h 2647784"/>
              <a:gd name="connsiteX59" fmla="*/ 1709530 w 1957016"/>
              <a:gd name="connsiteY59" fmla="*/ 1033669 h 2647784"/>
              <a:gd name="connsiteX60" fmla="*/ 1733384 w 1957016"/>
              <a:gd name="connsiteY60" fmla="*/ 1025718 h 2647784"/>
              <a:gd name="connsiteX61" fmla="*/ 1789043 w 1957016"/>
              <a:gd name="connsiteY61" fmla="*/ 954156 h 2647784"/>
              <a:gd name="connsiteX62" fmla="*/ 1796994 w 1957016"/>
              <a:gd name="connsiteY62" fmla="*/ 930303 h 2647784"/>
              <a:gd name="connsiteX63" fmla="*/ 1820848 w 1957016"/>
              <a:gd name="connsiteY63" fmla="*/ 914400 h 2647784"/>
              <a:gd name="connsiteX64" fmla="*/ 1836751 w 1957016"/>
              <a:gd name="connsiteY64" fmla="*/ 866692 h 2647784"/>
              <a:gd name="connsiteX65" fmla="*/ 1844702 w 1957016"/>
              <a:gd name="connsiteY65" fmla="*/ 842838 h 2647784"/>
              <a:gd name="connsiteX66" fmla="*/ 1852653 w 1957016"/>
              <a:gd name="connsiteY66" fmla="*/ 818984 h 2647784"/>
              <a:gd name="connsiteX67" fmla="*/ 1860605 w 1957016"/>
              <a:gd name="connsiteY67" fmla="*/ 691763 h 2647784"/>
              <a:gd name="connsiteX68" fmla="*/ 1868556 w 1957016"/>
              <a:gd name="connsiteY68" fmla="*/ 667909 h 2647784"/>
              <a:gd name="connsiteX69" fmla="*/ 1876507 w 1957016"/>
              <a:gd name="connsiteY69" fmla="*/ 620202 h 2647784"/>
              <a:gd name="connsiteX70" fmla="*/ 1892410 w 1957016"/>
              <a:gd name="connsiteY70" fmla="*/ 508883 h 2647784"/>
              <a:gd name="connsiteX71" fmla="*/ 1900361 w 1957016"/>
              <a:gd name="connsiteY71" fmla="*/ 477078 h 2647784"/>
              <a:gd name="connsiteX72" fmla="*/ 1916264 w 1957016"/>
              <a:gd name="connsiteY72" fmla="*/ 373711 h 2647784"/>
              <a:gd name="connsiteX73" fmla="*/ 1924215 w 1957016"/>
              <a:gd name="connsiteY73" fmla="*/ 341906 h 2647784"/>
              <a:gd name="connsiteX74" fmla="*/ 1940118 w 1957016"/>
              <a:gd name="connsiteY74" fmla="*/ 270344 h 2647784"/>
              <a:gd name="connsiteX75" fmla="*/ 1948069 w 1957016"/>
              <a:gd name="connsiteY75" fmla="*/ 206734 h 2647784"/>
              <a:gd name="connsiteX76" fmla="*/ 1956020 w 1957016"/>
              <a:gd name="connsiteY76" fmla="*/ 174929 h 2647784"/>
              <a:gd name="connsiteX77" fmla="*/ 1956020 w 1957016"/>
              <a:gd name="connsiteY77" fmla="*/ 0 h 26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957016" h="2647784">
                <a:moveTo>
                  <a:pt x="0" y="2393343"/>
                </a:moveTo>
                <a:cubicBezTo>
                  <a:pt x="83584" y="2376625"/>
                  <a:pt x="-6459" y="2393166"/>
                  <a:pt x="127220" y="2377440"/>
                </a:cubicBezTo>
                <a:cubicBezTo>
                  <a:pt x="193408" y="2369653"/>
                  <a:pt x="154068" y="2372070"/>
                  <a:pt x="206733" y="2361537"/>
                </a:cubicBezTo>
                <a:cubicBezTo>
                  <a:pt x="222542" y="2358375"/>
                  <a:pt x="238538" y="2356236"/>
                  <a:pt x="254441" y="2353586"/>
                </a:cubicBezTo>
                <a:cubicBezTo>
                  <a:pt x="278295" y="2356236"/>
                  <a:pt x="303447" y="2353335"/>
                  <a:pt x="326003" y="2361537"/>
                </a:cubicBezTo>
                <a:cubicBezTo>
                  <a:pt x="334984" y="2364803"/>
                  <a:pt x="335788" y="2378050"/>
                  <a:pt x="341906" y="2385391"/>
                </a:cubicBezTo>
                <a:cubicBezTo>
                  <a:pt x="349105" y="2394030"/>
                  <a:pt x="357809" y="2401294"/>
                  <a:pt x="365760" y="2409245"/>
                </a:cubicBezTo>
                <a:cubicBezTo>
                  <a:pt x="381239" y="2455684"/>
                  <a:pt x="361599" y="2413036"/>
                  <a:pt x="397565" y="2449002"/>
                </a:cubicBezTo>
                <a:cubicBezTo>
                  <a:pt x="404322" y="2455759"/>
                  <a:pt x="406710" y="2466099"/>
                  <a:pt x="413467" y="2472856"/>
                </a:cubicBezTo>
                <a:cubicBezTo>
                  <a:pt x="459411" y="2518800"/>
                  <a:pt x="415580" y="2453990"/>
                  <a:pt x="461175" y="2512612"/>
                </a:cubicBezTo>
                <a:cubicBezTo>
                  <a:pt x="505831" y="2570028"/>
                  <a:pt x="471251" y="2553077"/>
                  <a:pt x="516834" y="2568271"/>
                </a:cubicBezTo>
                <a:cubicBezTo>
                  <a:pt x="524785" y="2573572"/>
                  <a:pt x="532141" y="2579900"/>
                  <a:pt x="540688" y="2584174"/>
                </a:cubicBezTo>
                <a:cubicBezTo>
                  <a:pt x="548185" y="2587922"/>
                  <a:pt x="557997" y="2586889"/>
                  <a:pt x="564542" y="2592125"/>
                </a:cubicBezTo>
                <a:cubicBezTo>
                  <a:pt x="572004" y="2598095"/>
                  <a:pt x="573253" y="2609686"/>
                  <a:pt x="580445" y="2615979"/>
                </a:cubicBezTo>
                <a:cubicBezTo>
                  <a:pt x="594829" y="2628565"/>
                  <a:pt x="628153" y="2647784"/>
                  <a:pt x="628153" y="2647784"/>
                </a:cubicBezTo>
                <a:cubicBezTo>
                  <a:pt x="667909" y="2645134"/>
                  <a:pt x="707821" y="2644233"/>
                  <a:pt x="747422" y="2639833"/>
                </a:cubicBezTo>
                <a:cubicBezTo>
                  <a:pt x="776445" y="2636608"/>
                  <a:pt x="772728" y="2626697"/>
                  <a:pt x="795130" y="2608028"/>
                </a:cubicBezTo>
                <a:cubicBezTo>
                  <a:pt x="815683" y="2590901"/>
                  <a:pt x="818930" y="2592143"/>
                  <a:pt x="842838" y="2584174"/>
                </a:cubicBezTo>
                <a:cubicBezTo>
                  <a:pt x="850789" y="2578873"/>
                  <a:pt x="858145" y="2572545"/>
                  <a:pt x="866692" y="2568271"/>
                </a:cubicBezTo>
                <a:cubicBezTo>
                  <a:pt x="874189" y="2564523"/>
                  <a:pt x="884001" y="2565556"/>
                  <a:pt x="890546" y="2560320"/>
                </a:cubicBezTo>
                <a:cubicBezTo>
                  <a:pt x="941925" y="2519217"/>
                  <a:pt x="870344" y="2548500"/>
                  <a:pt x="930302" y="2528515"/>
                </a:cubicBezTo>
                <a:cubicBezTo>
                  <a:pt x="935603" y="2520564"/>
                  <a:pt x="939448" y="2511418"/>
                  <a:pt x="946205" y="2504661"/>
                </a:cubicBezTo>
                <a:cubicBezTo>
                  <a:pt x="961620" y="2489246"/>
                  <a:pt x="974511" y="2487274"/>
                  <a:pt x="993913" y="2480807"/>
                </a:cubicBezTo>
                <a:lnTo>
                  <a:pt x="1041620" y="2488758"/>
                </a:lnTo>
                <a:cubicBezTo>
                  <a:pt x="1054917" y="2491176"/>
                  <a:pt x="1067862" y="2496709"/>
                  <a:pt x="1081377" y="2496709"/>
                </a:cubicBezTo>
                <a:cubicBezTo>
                  <a:pt x="1102745" y="2496709"/>
                  <a:pt x="1123784" y="2491408"/>
                  <a:pt x="1144987" y="2488758"/>
                </a:cubicBezTo>
                <a:cubicBezTo>
                  <a:pt x="1152938" y="2483457"/>
                  <a:pt x="1162084" y="2479613"/>
                  <a:pt x="1168841" y="2472856"/>
                </a:cubicBezTo>
                <a:cubicBezTo>
                  <a:pt x="1187742" y="2453956"/>
                  <a:pt x="1192774" y="2424914"/>
                  <a:pt x="1200647" y="2401294"/>
                </a:cubicBezTo>
                <a:lnTo>
                  <a:pt x="1208598" y="2377440"/>
                </a:lnTo>
                <a:lnTo>
                  <a:pt x="1216549" y="2353586"/>
                </a:lnTo>
                <a:cubicBezTo>
                  <a:pt x="1218582" y="2331226"/>
                  <a:pt x="1217153" y="2272865"/>
                  <a:pt x="1232452" y="2242268"/>
                </a:cubicBezTo>
                <a:cubicBezTo>
                  <a:pt x="1236726" y="2233721"/>
                  <a:pt x="1241162" y="2224707"/>
                  <a:pt x="1248354" y="2218414"/>
                </a:cubicBezTo>
                <a:cubicBezTo>
                  <a:pt x="1262738" y="2205828"/>
                  <a:pt x="1277930" y="2192653"/>
                  <a:pt x="1296062" y="2186609"/>
                </a:cubicBezTo>
                <a:lnTo>
                  <a:pt x="1343770" y="2170706"/>
                </a:lnTo>
                <a:cubicBezTo>
                  <a:pt x="1351721" y="2165405"/>
                  <a:pt x="1358891" y="2158684"/>
                  <a:pt x="1367624" y="2154803"/>
                </a:cubicBezTo>
                <a:cubicBezTo>
                  <a:pt x="1382942" y="2147995"/>
                  <a:pt x="1415332" y="2138901"/>
                  <a:pt x="1415332" y="2138901"/>
                </a:cubicBezTo>
                <a:cubicBezTo>
                  <a:pt x="1432933" y="2127167"/>
                  <a:pt x="1450796" y="2117510"/>
                  <a:pt x="1463040" y="2099144"/>
                </a:cubicBezTo>
                <a:cubicBezTo>
                  <a:pt x="1467689" y="2092170"/>
                  <a:pt x="1467243" y="2082787"/>
                  <a:pt x="1470991" y="2075290"/>
                </a:cubicBezTo>
                <a:cubicBezTo>
                  <a:pt x="1475265" y="2066743"/>
                  <a:pt x="1483012" y="2060169"/>
                  <a:pt x="1486893" y="2051436"/>
                </a:cubicBezTo>
                <a:cubicBezTo>
                  <a:pt x="1524740" y="1966281"/>
                  <a:pt x="1482710" y="2033857"/>
                  <a:pt x="1518699" y="1979875"/>
                </a:cubicBezTo>
                <a:cubicBezTo>
                  <a:pt x="1521349" y="1971924"/>
                  <a:pt x="1522902" y="1963518"/>
                  <a:pt x="1526650" y="1956021"/>
                </a:cubicBezTo>
                <a:cubicBezTo>
                  <a:pt x="1530924" y="1947474"/>
                  <a:pt x="1538672" y="1940900"/>
                  <a:pt x="1542553" y="1932167"/>
                </a:cubicBezTo>
                <a:cubicBezTo>
                  <a:pt x="1580402" y="1847006"/>
                  <a:pt x="1538367" y="1914590"/>
                  <a:pt x="1574358" y="1860605"/>
                </a:cubicBezTo>
                <a:cubicBezTo>
                  <a:pt x="1580825" y="1841203"/>
                  <a:pt x="1582797" y="1828311"/>
                  <a:pt x="1598212" y="1812897"/>
                </a:cubicBezTo>
                <a:cubicBezTo>
                  <a:pt x="1604969" y="1806140"/>
                  <a:pt x="1614115" y="1802296"/>
                  <a:pt x="1622066" y="1796995"/>
                </a:cubicBezTo>
                <a:cubicBezTo>
                  <a:pt x="1636061" y="1755010"/>
                  <a:pt x="1625368" y="1780114"/>
                  <a:pt x="1661822" y="1725433"/>
                </a:cubicBezTo>
                <a:lnTo>
                  <a:pt x="1677725" y="1701579"/>
                </a:lnTo>
                <a:lnTo>
                  <a:pt x="1701579" y="1630017"/>
                </a:lnTo>
                <a:lnTo>
                  <a:pt x="1709530" y="1606163"/>
                </a:lnTo>
                <a:cubicBezTo>
                  <a:pt x="1706880" y="1558455"/>
                  <a:pt x="1707506" y="1510452"/>
                  <a:pt x="1701579" y="1463040"/>
                </a:cubicBezTo>
                <a:cubicBezTo>
                  <a:pt x="1699500" y="1446407"/>
                  <a:pt x="1699624" y="1424631"/>
                  <a:pt x="1685676" y="1415332"/>
                </a:cubicBezTo>
                <a:lnTo>
                  <a:pt x="1661822" y="1399429"/>
                </a:lnTo>
                <a:lnTo>
                  <a:pt x="1614114" y="1327868"/>
                </a:lnTo>
                <a:lnTo>
                  <a:pt x="1598212" y="1304014"/>
                </a:lnTo>
                <a:cubicBezTo>
                  <a:pt x="1600862" y="1293412"/>
                  <a:pt x="1601276" y="1281983"/>
                  <a:pt x="1606163" y="1272209"/>
                </a:cubicBezTo>
                <a:cubicBezTo>
                  <a:pt x="1614710" y="1255114"/>
                  <a:pt x="1631924" y="1242633"/>
                  <a:pt x="1637968" y="1224501"/>
                </a:cubicBezTo>
                <a:lnTo>
                  <a:pt x="1653871" y="1176793"/>
                </a:lnTo>
                <a:cubicBezTo>
                  <a:pt x="1656521" y="1168842"/>
                  <a:pt x="1660178" y="1161158"/>
                  <a:pt x="1661822" y="1152939"/>
                </a:cubicBezTo>
                <a:cubicBezTo>
                  <a:pt x="1662659" y="1148752"/>
                  <a:pt x="1673980" y="1088866"/>
                  <a:pt x="1677725" y="1081377"/>
                </a:cubicBezTo>
                <a:cubicBezTo>
                  <a:pt x="1686272" y="1064282"/>
                  <a:pt x="1691398" y="1039713"/>
                  <a:pt x="1709530" y="1033669"/>
                </a:cubicBezTo>
                <a:lnTo>
                  <a:pt x="1733384" y="1025718"/>
                </a:lnTo>
                <a:cubicBezTo>
                  <a:pt x="1771426" y="968654"/>
                  <a:pt x="1751674" y="991525"/>
                  <a:pt x="1789043" y="954156"/>
                </a:cubicBezTo>
                <a:cubicBezTo>
                  <a:pt x="1791693" y="946205"/>
                  <a:pt x="1791758" y="936848"/>
                  <a:pt x="1796994" y="930303"/>
                </a:cubicBezTo>
                <a:cubicBezTo>
                  <a:pt x="1802964" y="922841"/>
                  <a:pt x="1815783" y="922504"/>
                  <a:pt x="1820848" y="914400"/>
                </a:cubicBezTo>
                <a:cubicBezTo>
                  <a:pt x="1829732" y="900185"/>
                  <a:pt x="1831450" y="882595"/>
                  <a:pt x="1836751" y="866692"/>
                </a:cubicBezTo>
                <a:lnTo>
                  <a:pt x="1844702" y="842838"/>
                </a:lnTo>
                <a:lnTo>
                  <a:pt x="1852653" y="818984"/>
                </a:lnTo>
                <a:cubicBezTo>
                  <a:pt x="1855304" y="776577"/>
                  <a:pt x="1856157" y="734019"/>
                  <a:pt x="1860605" y="691763"/>
                </a:cubicBezTo>
                <a:cubicBezTo>
                  <a:pt x="1861482" y="683428"/>
                  <a:pt x="1866738" y="676091"/>
                  <a:pt x="1868556" y="667909"/>
                </a:cubicBezTo>
                <a:cubicBezTo>
                  <a:pt x="1872053" y="652171"/>
                  <a:pt x="1874115" y="636145"/>
                  <a:pt x="1876507" y="620202"/>
                </a:cubicBezTo>
                <a:cubicBezTo>
                  <a:pt x="1882067" y="583134"/>
                  <a:pt x="1883319" y="545247"/>
                  <a:pt x="1892410" y="508883"/>
                </a:cubicBezTo>
                <a:cubicBezTo>
                  <a:pt x="1895060" y="498281"/>
                  <a:pt x="1898218" y="487794"/>
                  <a:pt x="1900361" y="477078"/>
                </a:cubicBezTo>
                <a:cubicBezTo>
                  <a:pt x="1915738" y="400197"/>
                  <a:pt x="1900984" y="457753"/>
                  <a:pt x="1916264" y="373711"/>
                </a:cubicBezTo>
                <a:cubicBezTo>
                  <a:pt x="1918219" y="362959"/>
                  <a:pt x="1922072" y="352622"/>
                  <a:pt x="1924215" y="341906"/>
                </a:cubicBezTo>
                <a:cubicBezTo>
                  <a:pt x="1938209" y="271939"/>
                  <a:pt x="1924644" y="316767"/>
                  <a:pt x="1940118" y="270344"/>
                </a:cubicBezTo>
                <a:cubicBezTo>
                  <a:pt x="1942768" y="249141"/>
                  <a:pt x="1944556" y="227812"/>
                  <a:pt x="1948069" y="206734"/>
                </a:cubicBezTo>
                <a:cubicBezTo>
                  <a:pt x="1949865" y="195955"/>
                  <a:pt x="1955600" y="185849"/>
                  <a:pt x="1956020" y="174929"/>
                </a:cubicBezTo>
                <a:cubicBezTo>
                  <a:pt x="1958261" y="116662"/>
                  <a:pt x="1956020" y="58310"/>
                  <a:pt x="195602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Freeform 6"/>
          <p:cNvSpPr/>
          <p:nvPr/>
        </p:nvSpPr>
        <p:spPr>
          <a:xfrm>
            <a:off x="3450866" y="3649649"/>
            <a:ext cx="1502797" cy="1845120"/>
          </a:xfrm>
          <a:custGeom>
            <a:avLst/>
            <a:gdLst>
              <a:gd name="connsiteX0" fmla="*/ 0 w 1502797"/>
              <a:gd name="connsiteY0" fmla="*/ 1288111 h 1845120"/>
              <a:gd name="connsiteX1" fmla="*/ 39757 w 1502797"/>
              <a:gd name="connsiteY1" fmla="*/ 1304014 h 1845120"/>
              <a:gd name="connsiteX2" fmla="*/ 87464 w 1502797"/>
              <a:gd name="connsiteY2" fmla="*/ 1335819 h 1845120"/>
              <a:gd name="connsiteX3" fmla="*/ 119270 w 1502797"/>
              <a:gd name="connsiteY3" fmla="*/ 1343770 h 1845120"/>
              <a:gd name="connsiteX4" fmla="*/ 159026 w 1502797"/>
              <a:gd name="connsiteY4" fmla="*/ 1351721 h 1845120"/>
              <a:gd name="connsiteX5" fmla="*/ 182880 w 1502797"/>
              <a:gd name="connsiteY5" fmla="*/ 1359673 h 1845120"/>
              <a:gd name="connsiteX6" fmla="*/ 238539 w 1502797"/>
              <a:gd name="connsiteY6" fmla="*/ 1375575 h 1845120"/>
              <a:gd name="connsiteX7" fmla="*/ 262393 w 1502797"/>
              <a:gd name="connsiteY7" fmla="*/ 1391478 h 1845120"/>
              <a:gd name="connsiteX8" fmla="*/ 286247 w 1502797"/>
              <a:gd name="connsiteY8" fmla="*/ 1399429 h 1845120"/>
              <a:gd name="connsiteX9" fmla="*/ 294198 w 1502797"/>
              <a:gd name="connsiteY9" fmla="*/ 1423283 h 1845120"/>
              <a:gd name="connsiteX10" fmla="*/ 318052 w 1502797"/>
              <a:gd name="connsiteY10" fmla="*/ 1447137 h 1845120"/>
              <a:gd name="connsiteX11" fmla="*/ 349857 w 1502797"/>
              <a:gd name="connsiteY11" fmla="*/ 1494845 h 1845120"/>
              <a:gd name="connsiteX12" fmla="*/ 381663 w 1502797"/>
              <a:gd name="connsiteY12" fmla="*/ 1542553 h 1845120"/>
              <a:gd name="connsiteX13" fmla="*/ 405517 w 1502797"/>
              <a:gd name="connsiteY13" fmla="*/ 1566407 h 1845120"/>
              <a:gd name="connsiteX14" fmla="*/ 485030 w 1502797"/>
              <a:gd name="connsiteY14" fmla="*/ 1661822 h 1845120"/>
              <a:gd name="connsiteX15" fmla="*/ 556591 w 1502797"/>
              <a:gd name="connsiteY15" fmla="*/ 1685676 h 1845120"/>
              <a:gd name="connsiteX16" fmla="*/ 580445 w 1502797"/>
              <a:gd name="connsiteY16" fmla="*/ 1693628 h 1845120"/>
              <a:gd name="connsiteX17" fmla="*/ 604299 w 1502797"/>
              <a:gd name="connsiteY17" fmla="*/ 1701579 h 1845120"/>
              <a:gd name="connsiteX18" fmla="*/ 628153 w 1502797"/>
              <a:gd name="connsiteY18" fmla="*/ 1717481 h 1845120"/>
              <a:gd name="connsiteX19" fmla="*/ 652007 w 1502797"/>
              <a:gd name="connsiteY19" fmla="*/ 1725433 h 1845120"/>
              <a:gd name="connsiteX20" fmla="*/ 675861 w 1502797"/>
              <a:gd name="connsiteY20" fmla="*/ 1741335 h 1845120"/>
              <a:gd name="connsiteX21" fmla="*/ 723569 w 1502797"/>
              <a:gd name="connsiteY21" fmla="*/ 1757238 h 1845120"/>
              <a:gd name="connsiteX22" fmla="*/ 747423 w 1502797"/>
              <a:gd name="connsiteY22" fmla="*/ 1773141 h 1845120"/>
              <a:gd name="connsiteX23" fmla="*/ 795131 w 1502797"/>
              <a:gd name="connsiteY23" fmla="*/ 1789043 h 1845120"/>
              <a:gd name="connsiteX24" fmla="*/ 842838 w 1502797"/>
              <a:gd name="connsiteY24" fmla="*/ 1804946 h 1845120"/>
              <a:gd name="connsiteX25" fmla="*/ 866692 w 1502797"/>
              <a:gd name="connsiteY25" fmla="*/ 1812897 h 1845120"/>
              <a:gd name="connsiteX26" fmla="*/ 890546 w 1502797"/>
              <a:gd name="connsiteY26" fmla="*/ 1820848 h 1845120"/>
              <a:gd name="connsiteX27" fmla="*/ 914400 w 1502797"/>
              <a:gd name="connsiteY27" fmla="*/ 1836751 h 1845120"/>
              <a:gd name="connsiteX28" fmla="*/ 1033670 w 1502797"/>
              <a:gd name="connsiteY28" fmla="*/ 1836751 h 1845120"/>
              <a:gd name="connsiteX29" fmla="*/ 1057524 w 1502797"/>
              <a:gd name="connsiteY29" fmla="*/ 1828800 h 1845120"/>
              <a:gd name="connsiteX30" fmla="*/ 1089329 w 1502797"/>
              <a:gd name="connsiteY30" fmla="*/ 1781092 h 1845120"/>
              <a:gd name="connsiteX31" fmla="*/ 1105231 w 1502797"/>
              <a:gd name="connsiteY31" fmla="*/ 1757238 h 1845120"/>
              <a:gd name="connsiteX32" fmla="*/ 1160891 w 1502797"/>
              <a:gd name="connsiteY32" fmla="*/ 1701579 h 1845120"/>
              <a:gd name="connsiteX33" fmla="*/ 1184744 w 1502797"/>
              <a:gd name="connsiteY33" fmla="*/ 1653871 h 1845120"/>
              <a:gd name="connsiteX34" fmla="*/ 1208598 w 1502797"/>
              <a:gd name="connsiteY34" fmla="*/ 1630017 h 1845120"/>
              <a:gd name="connsiteX35" fmla="*/ 1240404 w 1502797"/>
              <a:gd name="connsiteY35" fmla="*/ 1582309 h 1845120"/>
              <a:gd name="connsiteX36" fmla="*/ 1311965 w 1502797"/>
              <a:gd name="connsiteY36" fmla="*/ 1518699 h 1845120"/>
              <a:gd name="connsiteX37" fmla="*/ 1359673 w 1502797"/>
              <a:gd name="connsiteY37" fmla="*/ 1447137 h 1845120"/>
              <a:gd name="connsiteX38" fmla="*/ 1375576 w 1502797"/>
              <a:gd name="connsiteY38" fmla="*/ 1423283 h 1845120"/>
              <a:gd name="connsiteX39" fmla="*/ 1399430 w 1502797"/>
              <a:gd name="connsiteY39" fmla="*/ 1399429 h 1845120"/>
              <a:gd name="connsiteX40" fmla="*/ 1455089 w 1502797"/>
              <a:gd name="connsiteY40" fmla="*/ 1335819 h 1845120"/>
              <a:gd name="connsiteX41" fmla="*/ 1478943 w 1502797"/>
              <a:gd name="connsiteY41" fmla="*/ 1288111 h 1845120"/>
              <a:gd name="connsiteX42" fmla="*/ 1502797 w 1502797"/>
              <a:gd name="connsiteY42" fmla="*/ 1240403 h 1845120"/>
              <a:gd name="connsiteX43" fmla="*/ 1494845 w 1502797"/>
              <a:gd name="connsiteY43" fmla="*/ 1192695 h 1845120"/>
              <a:gd name="connsiteX44" fmla="*/ 1470991 w 1502797"/>
              <a:gd name="connsiteY44" fmla="*/ 1184744 h 1845120"/>
              <a:gd name="connsiteX45" fmla="*/ 1447137 w 1502797"/>
              <a:gd name="connsiteY45" fmla="*/ 1168841 h 1845120"/>
              <a:gd name="connsiteX46" fmla="*/ 1423284 w 1502797"/>
              <a:gd name="connsiteY46" fmla="*/ 1160890 h 1845120"/>
              <a:gd name="connsiteX47" fmla="*/ 1375576 w 1502797"/>
              <a:gd name="connsiteY47" fmla="*/ 1129085 h 1845120"/>
              <a:gd name="connsiteX48" fmla="*/ 1359673 w 1502797"/>
              <a:gd name="connsiteY48" fmla="*/ 1105231 h 1845120"/>
              <a:gd name="connsiteX49" fmla="*/ 1335819 w 1502797"/>
              <a:gd name="connsiteY49" fmla="*/ 1089328 h 1845120"/>
              <a:gd name="connsiteX50" fmla="*/ 1327868 w 1502797"/>
              <a:gd name="connsiteY50" fmla="*/ 1065474 h 1845120"/>
              <a:gd name="connsiteX51" fmla="*/ 1304014 w 1502797"/>
              <a:gd name="connsiteY51" fmla="*/ 1041621 h 1845120"/>
              <a:gd name="connsiteX52" fmla="*/ 1288111 w 1502797"/>
              <a:gd name="connsiteY52" fmla="*/ 993913 h 1845120"/>
              <a:gd name="connsiteX53" fmla="*/ 1280160 w 1502797"/>
              <a:gd name="connsiteY53" fmla="*/ 970059 h 1845120"/>
              <a:gd name="connsiteX54" fmla="*/ 1296063 w 1502797"/>
              <a:gd name="connsiteY54" fmla="*/ 914400 h 1845120"/>
              <a:gd name="connsiteX55" fmla="*/ 1335819 w 1502797"/>
              <a:gd name="connsiteY55" fmla="*/ 866692 h 1845120"/>
              <a:gd name="connsiteX56" fmla="*/ 1351722 w 1502797"/>
              <a:gd name="connsiteY56" fmla="*/ 818984 h 1845120"/>
              <a:gd name="connsiteX57" fmla="*/ 1367624 w 1502797"/>
              <a:gd name="connsiteY57" fmla="*/ 795130 h 1845120"/>
              <a:gd name="connsiteX58" fmla="*/ 1391478 w 1502797"/>
              <a:gd name="connsiteY58" fmla="*/ 715617 h 1845120"/>
              <a:gd name="connsiteX59" fmla="*/ 1399430 w 1502797"/>
              <a:gd name="connsiteY59" fmla="*/ 691763 h 1845120"/>
              <a:gd name="connsiteX60" fmla="*/ 1391478 w 1502797"/>
              <a:gd name="connsiteY60" fmla="*/ 548640 h 1845120"/>
              <a:gd name="connsiteX61" fmla="*/ 1375576 w 1502797"/>
              <a:gd name="connsiteY61" fmla="*/ 500932 h 1845120"/>
              <a:gd name="connsiteX62" fmla="*/ 1367624 w 1502797"/>
              <a:gd name="connsiteY62" fmla="*/ 461175 h 1845120"/>
              <a:gd name="connsiteX63" fmla="*/ 1375576 w 1502797"/>
              <a:gd name="connsiteY63" fmla="*/ 310101 h 1845120"/>
              <a:gd name="connsiteX64" fmla="*/ 1383527 w 1502797"/>
              <a:gd name="connsiteY64" fmla="*/ 286247 h 1845120"/>
              <a:gd name="connsiteX65" fmla="*/ 1399430 w 1502797"/>
              <a:gd name="connsiteY65" fmla="*/ 182880 h 1845120"/>
              <a:gd name="connsiteX66" fmla="*/ 1415332 w 1502797"/>
              <a:gd name="connsiteY66" fmla="*/ 135172 h 1845120"/>
              <a:gd name="connsiteX67" fmla="*/ 1431235 w 1502797"/>
              <a:gd name="connsiteY67" fmla="*/ 111318 h 1845120"/>
              <a:gd name="connsiteX68" fmla="*/ 1463040 w 1502797"/>
              <a:gd name="connsiteY68" fmla="*/ 71561 h 1845120"/>
              <a:gd name="connsiteX69" fmla="*/ 1470991 w 1502797"/>
              <a:gd name="connsiteY69" fmla="*/ 47708 h 1845120"/>
              <a:gd name="connsiteX70" fmla="*/ 1502797 w 1502797"/>
              <a:gd name="connsiteY70" fmla="*/ 0 h 184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502797" h="1845120">
                <a:moveTo>
                  <a:pt x="0" y="1288111"/>
                </a:moveTo>
                <a:cubicBezTo>
                  <a:pt x="13252" y="1293412"/>
                  <a:pt x="27227" y="1297179"/>
                  <a:pt x="39757" y="1304014"/>
                </a:cubicBezTo>
                <a:cubicBezTo>
                  <a:pt x="56536" y="1313166"/>
                  <a:pt x="68922" y="1331184"/>
                  <a:pt x="87464" y="1335819"/>
                </a:cubicBezTo>
                <a:cubicBezTo>
                  <a:pt x="98066" y="1338469"/>
                  <a:pt x="108602" y="1341399"/>
                  <a:pt x="119270" y="1343770"/>
                </a:cubicBezTo>
                <a:cubicBezTo>
                  <a:pt x="132463" y="1346702"/>
                  <a:pt x="145915" y="1348443"/>
                  <a:pt x="159026" y="1351721"/>
                </a:cubicBezTo>
                <a:cubicBezTo>
                  <a:pt x="167157" y="1353754"/>
                  <a:pt x="174821" y="1357370"/>
                  <a:pt x="182880" y="1359673"/>
                </a:cubicBezTo>
                <a:cubicBezTo>
                  <a:pt x="252795" y="1379649"/>
                  <a:pt x="181325" y="1356504"/>
                  <a:pt x="238539" y="1375575"/>
                </a:cubicBezTo>
                <a:cubicBezTo>
                  <a:pt x="246490" y="1380876"/>
                  <a:pt x="253846" y="1387204"/>
                  <a:pt x="262393" y="1391478"/>
                </a:cubicBezTo>
                <a:cubicBezTo>
                  <a:pt x="269890" y="1395226"/>
                  <a:pt x="280320" y="1393502"/>
                  <a:pt x="286247" y="1399429"/>
                </a:cubicBezTo>
                <a:cubicBezTo>
                  <a:pt x="292174" y="1405356"/>
                  <a:pt x="289549" y="1416309"/>
                  <a:pt x="294198" y="1423283"/>
                </a:cubicBezTo>
                <a:cubicBezTo>
                  <a:pt x="300435" y="1432639"/>
                  <a:pt x="310101" y="1439186"/>
                  <a:pt x="318052" y="1447137"/>
                </a:cubicBezTo>
                <a:cubicBezTo>
                  <a:pt x="333260" y="1492756"/>
                  <a:pt x="315114" y="1450175"/>
                  <a:pt x="349857" y="1494845"/>
                </a:cubicBezTo>
                <a:cubicBezTo>
                  <a:pt x="361591" y="1509932"/>
                  <a:pt x="368148" y="1529038"/>
                  <a:pt x="381663" y="1542553"/>
                </a:cubicBezTo>
                <a:cubicBezTo>
                  <a:pt x="389614" y="1550504"/>
                  <a:pt x="398613" y="1557531"/>
                  <a:pt x="405517" y="1566407"/>
                </a:cubicBezTo>
                <a:cubicBezTo>
                  <a:pt x="423340" y="1589323"/>
                  <a:pt x="454940" y="1651792"/>
                  <a:pt x="485030" y="1661822"/>
                </a:cubicBezTo>
                <a:lnTo>
                  <a:pt x="556591" y="1685676"/>
                </a:lnTo>
                <a:lnTo>
                  <a:pt x="580445" y="1693628"/>
                </a:lnTo>
                <a:cubicBezTo>
                  <a:pt x="588396" y="1696278"/>
                  <a:pt x="597325" y="1696930"/>
                  <a:pt x="604299" y="1701579"/>
                </a:cubicBezTo>
                <a:cubicBezTo>
                  <a:pt x="612250" y="1706880"/>
                  <a:pt x="619606" y="1713207"/>
                  <a:pt x="628153" y="1717481"/>
                </a:cubicBezTo>
                <a:cubicBezTo>
                  <a:pt x="635650" y="1721229"/>
                  <a:pt x="644510" y="1721685"/>
                  <a:pt x="652007" y="1725433"/>
                </a:cubicBezTo>
                <a:cubicBezTo>
                  <a:pt x="660554" y="1729707"/>
                  <a:pt x="667128" y="1737454"/>
                  <a:pt x="675861" y="1741335"/>
                </a:cubicBezTo>
                <a:cubicBezTo>
                  <a:pt x="691179" y="1748143"/>
                  <a:pt x="723569" y="1757238"/>
                  <a:pt x="723569" y="1757238"/>
                </a:cubicBezTo>
                <a:cubicBezTo>
                  <a:pt x="731520" y="1762539"/>
                  <a:pt x="738690" y="1769260"/>
                  <a:pt x="747423" y="1773141"/>
                </a:cubicBezTo>
                <a:cubicBezTo>
                  <a:pt x="762741" y="1779949"/>
                  <a:pt x="779228" y="1783742"/>
                  <a:pt x="795131" y="1789043"/>
                </a:cubicBezTo>
                <a:lnTo>
                  <a:pt x="842838" y="1804946"/>
                </a:lnTo>
                <a:lnTo>
                  <a:pt x="866692" y="1812897"/>
                </a:lnTo>
                <a:lnTo>
                  <a:pt x="890546" y="1820848"/>
                </a:lnTo>
                <a:cubicBezTo>
                  <a:pt x="898497" y="1826149"/>
                  <a:pt x="905180" y="1834237"/>
                  <a:pt x="914400" y="1836751"/>
                </a:cubicBezTo>
                <a:cubicBezTo>
                  <a:pt x="967384" y="1851201"/>
                  <a:pt x="982488" y="1844063"/>
                  <a:pt x="1033670" y="1836751"/>
                </a:cubicBezTo>
                <a:cubicBezTo>
                  <a:pt x="1041621" y="1834101"/>
                  <a:pt x="1051597" y="1834727"/>
                  <a:pt x="1057524" y="1828800"/>
                </a:cubicBezTo>
                <a:cubicBezTo>
                  <a:pt x="1071039" y="1815285"/>
                  <a:pt x="1078727" y="1796995"/>
                  <a:pt x="1089329" y="1781092"/>
                </a:cubicBezTo>
                <a:cubicBezTo>
                  <a:pt x="1094630" y="1773141"/>
                  <a:pt x="1098474" y="1763995"/>
                  <a:pt x="1105231" y="1757238"/>
                </a:cubicBezTo>
                <a:lnTo>
                  <a:pt x="1160891" y="1701579"/>
                </a:lnTo>
                <a:cubicBezTo>
                  <a:pt x="1168859" y="1677673"/>
                  <a:pt x="1167618" y="1674422"/>
                  <a:pt x="1184744" y="1653871"/>
                </a:cubicBezTo>
                <a:cubicBezTo>
                  <a:pt x="1191943" y="1645232"/>
                  <a:pt x="1201694" y="1638893"/>
                  <a:pt x="1208598" y="1630017"/>
                </a:cubicBezTo>
                <a:cubicBezTo>
                  <a:pt x="1220332" y="1614930"/>
                  <a:pt x="1226889" y="1595824"/>
                  <a:pt x="1240404" y="1582309"/>
                </a:cubicBezTo>
                <a:cubicBezTo>
                  <a:pt x="1294868" y="1527844"/>
                  <a:pt x="1269398" y="1547076"/>
                  <a:pt x="1311965" y="1518699"/>
                </a:cubicBezTo>
                <a:lnTo>
                  <a:pt x="1359673" y="1447137"/>
                </a:lnTo>
                <a:cubicBezTo>
                  <a:pt x="1364974" y="1439186"/>
                  <a:pt x="1368819" y="1430040"/>
                  <a:pt x="1375576" y="1423283"/>
                </a:cubicBezTo>
                <a:cubicBezTo>
                  <a:pt x="1383527" y="1415332"/>
                  <a:pt x="1392526" y="1408305"/>
                  <a:pt x="1399430" y="1399429"/>
                </a:cubicBezTo>
                <a:cubicBezTo>
                  <a:pt x="1449380" y="1335207"/>
                  <a:pt x="1408910" y="1366604"/>
                  <a:pt x="1455089" y="1335819"/>
                </a:cubicBezTo>
                <a:cubicBezTo>
                  <a:pt x="1500661" y="1267458"/>
                  <a:pt x="1446023" y="1353950"/>
                  <a:pt x="1478943" y="1288111"/>
                </a:cubicBezTo>
                <a:cubicBezTo>
                  <a:pt x="1509771" y="1226455"/>
                  <a:pt x="1482809" y="1300361"/>
                  <a:pt x="1502797" y="1240403"/>
                </a:cubicBezTo>
                <a:cubicBezTo>
                  <a:pt x="1500146" y="1224500"/>
                  <a:pt x="1502844" y="1206693"/>
                  <a:pt x="1494845" y="1192695"/>
                </a:cubicBezTo>
                <a:cubicBezTo>
                  <a:pt x="1490687" y="1185418"/>
                  <a:pt x="1478488" y="1188492"/>
                  <a:pt x="1470991" y="1184744"/>
                </a:cubicBezTo>
                <a:cubicBezTo>
                  <a:pt x="1462444" y="1180470"/>
                  <a:pt x="1455684" y="1173115"/>
                  <a:pt x="1447137" y="1168841"/>
                </a:cubicBezTo>
                <a:cubicBezTo>
                  <a:pt x="1439641" y="1165093"/>
                  <a:pt x="1430610" y="1164960"/>
                  <a:pt x="1423284" y="1160890"/>
                </a:cubicBezTo>
                <a:cubicBezTo>
                  <a:pt x="1406577" y="1151608"/>
                  <a:pt x="1375576" y="1129085"/>
                  <a:pt x="1375576" y="1129085"/>
                </a:cubicBezTo>
                <a:cubicBezTo>
                  <a:pt x="1370275" y="1121134"/>
                  <a:pt x="1366430" y="1111988"/>
                  <a:pt x="1359673" y="1105231"/>
                </a:cubicBezTo>
                <a:cubicBezTo>
                  <a:pt x="1352916" y="1098474"/>
                  <a:pt x="1341789" y="1096790"/>
                  <a:pt x="1335819" y="1089328"/>
                </a:cubicBezTo>
                <a:cubicBezTo>
                  <a:pt x="1330583" y="1082783"/>
                  <a:pt x="1332517" y="1072448"/>
                  <a:pt x="1327868" y="1065474"/>
                </a:cubicBezTo>
                <a:cubicBezTo>
                  <a:pt x="1321631" y="1056118"/>
                  <a:pt x="1311965" y="1049572"/>
                  <a:pt x="1304014" y="1041621"/>
                </a:cubicBezTo>
                <a:lnTo>
                  <a:pt x="1288111" y="993913"/>
                </a:lnTo>
                <a:lnTo>
                  <a:pt x="1280160" y="970059"/>
                </a:lnTo>
                <a:cubicBezTo>
                  <a:pt x="1282709" y="959862"/>
                  <a:pt x="1290357" y="925812"/>
                  <a:pt x="1296063" y="914400"/>
                </a:cubicBezTo>
                <a:cubicBezTo>
                  <a:pt x="1307134" y="892258"/>
                  <a:pt x="1318232" y="884279"/>
                  <a:pt x="1335819" y="866692"/>
                </a:cubicBezTo>
                <a:cubicBezTo>
                  <a:pt x="1341120" y="850789"/>
                  <a:pt x="1342424" y="832932"/>
                  <a:pt x="1351722" y="818984"/>
                </a:cubicBezTo>
                <a:cubicBezTo>
                  <a:pt x="1357023" y="811033"/>
                  <a:pt x="1363743" y="803863"/>
                  <a:pt x="1367624" y="795130"/>
                </a:cubicBezTo>
                <a:cubicBezTo>
                  <a:pt x="1382745" y="761108"/>
                  <a:pt x="1382224" y="748004"/>
                  <a:pt x="1391478" y="715617"/>
                </a:cubicBezTo>
                <a:cubicBezTo>
                  <a:pt x="1393781" y="707558"/>
                  <a:pt x="1396779" y="699714"/>
                  <a:pt x="1399430" y="691763"/>
                </a:cubicBezTo>
                <a:cubicBezTo>
                  <a:pt x="1396779" y="644055"/>
                  <a:pt x="1397405" y="596052"/>
                  <a:pt x="1391478" y="548640"/>
                </a:cubicBezTo>
                <a:cubicBezTo>
                  <a:pt x="1389399" y="532007"/>
                  <a:pt x="1378864" y="517369"/>
                  <a:pt x="1375576" y="500932"/>
                </a:cubicBezTo>
                <a:lnTo>
                  <a:pt x="1367624" y="461175"/>
                </a:lnTo>
                <a:cubicBezTo>
                  <a:pt x="1370275" y="410817"/>
                  <a:pt x="1371010" y="360322"/>
                  <a:pt x="1375576" y="310101"/>
                </a:cubicBezTo>
                <a:cubicBezTo>
                  <a:pt x="1376335" y="301754"/>
                  <a:pt x="1382028" y="294493"/>
                  <a:pt x="1383527" y="286247"/>
                </a:cubicBezTo>
                <a:cubicBezTo>
                  <a:pt x="1392324" y="237861"/>
                  <a:pt x="1387812" y="225479"/>
                  <a:pt x="1399430" y="182880"/>
                </a:cubicBezTo>
                <a:cubicBezTo>
                  <a:pt x="1403841" y="166708"/>
                  <a:pt x="1406034" y="149119"/>
                  <a:pt x="1415332" y="135172"/>
                </a:cubicBezTo>
                <a:lnTo>
                  <a:pt x="1431235" y="111318"/>
                </a:lnTo>
                <a:cubicBezTo>
                  <a:pt x="1451219" y="51363"/>
                  <a:pt x="1421938" y="122939"/>
                  <a:pt x="1463040" y="71561"/>
                </a:cubicBezTo>
                <a:cubicBezTo>
                  <a:pt x="1468276" y="65016"/>
                  <a:pt x="1466921" y="55034"/>
                  <a:pt x="1470991" y="47708"/>
                </a:cubicBezTo>
                <a:cubicBezTo>
                  <a:pt x="1480273" y="31001"/>
                  <a:pt x="1502797" y="0"/>
                  <a:pt x="150279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Freeform 7"/>
          <p:cNvSpPr/>
          <p:nvPr/>
        </p:nvSpPr>
        <p:spPr>
          <a:xfrm>
            <a:off x="3371353" y="3196424"/>
            <a:ext cx="1979875" cy="540689"/>
          </a:xfrm>
          <a:custGeom>
            <a:avLst/>
            <a:gdLst>
              <a:gd name="connsiteX0" fmla="*/ 0 w 1979875"/>
              <a:gd name="connsiteY0" fmla="*/ 0 h 540689"/>
              <a:gd name="connsiteX1" fmla="*/ 39757 w 1979875"/>
              <a:gd name="connsiteY1" fmla="*/ 7952 h 540689"/>
              <a:gd name="connsiteX2" fmla="*/ 87464 w 1979875"/>
              <a:gd name="connsiteY2" fmla="*/ 23854 h 540689"/>
              <a:gd name="connsiteX3" fmla="*/ 111318 w 1979875"/>
              <a:gd name="connsiteY3" fmla="*/ 39757 h 540689"/>
              <a:gd name="connsiteX4" fmla="*/ 135172 w 1979875"/>
              <a:gd name="connsiteY4" fmla="*/ 47708 h 540689"/>
              <a:gd name="connsiteX5" fmla="*/ 182880 w 1979875"/>
              <a:gd name="connsiteY5" fmla="*/ 79513 h 540689"/>
              <a:gd name="connsiteX6" fmla="*/ 206734 w 1979875"/>
              <a:gd name="connsiteY6" fmla="*/ 95416 h 540689"/>
              <a:gd name="connsiteX7" fmla="*/ 230588 w 1979875"/>
              <a:gd name="connsiteY7" fmla="*/ 103367 h 540689"/>
              <a:gd name="connsiteX8" fmla="*/ 286247 w 1979875"/>
              <a:gd name="connsiteY8" fmla="*/ 127221 h 540689"/>
              <a:gd name="connsiteX9" fmla="*/ 333955 w 1979875"/>
              <a:gd name="connsiteY9" fmla="*/ 143124 h 540689"/>
              <a:gd name="connsiteX10" fmla="*/ 357809 w 1979875"/>
              <a:gd name="connsiteY10" fmla="*/ 151075 h 540689"/>
              <a:gd name="connsiteX11" fmla="*/ 381663 w 1979875"/>
              <a:gd name="connsiteY11" fmla="*/ 159026 h 540689"/>
              <a:gd name="connsiteX12" fmla="*/ 413468 w 1979875"/>
              <a:gd name="connsiteY12" fmla="*/ 166978 h 540689"/>
              <a:gd name="connsiteX13" fmla="*/ 485030 w 1979875"/>
              <a:gd name="connsiteY13" fmla="*/ 190832 h 540689"/>
              <a:gd name="connsiteX14" fmla="*/ 508884 w 1979875"/>
              <a:gd name="connsiteY14" fmla="*/ 198783 h 540689"/>
              <a:gd name="connsiteX15" fmla="*/ 532737 w 1979875"/>
              <a:gd name="connsiteY15" fmla="*/ 206734 h 540689"/>
              <a:gd name="connsiteX16" fmla="*/ 556591 w 1979875"/>
              <a:gd name="connsiteY16" fmla="*/ 222637 h 540689"/>
              <a:gd name="connsiteX17" fmla="*/ 604299 w 1979875"/>
              <a:gd name="connsiteY17" fmla="*/ 238539 h 540689"/>
              <a:gd name="connsiteX18" fmla="*/ 628153 w 1979875"/>
              <a:gd name="connsiteY18" fmla="*/ 254442 h 540689"/>
              <a:gd name="connsiteX19" fmla="*/ 818984 w 1979875"/>
              <a:gd name="connsiteY19" fmla="*/ 238539 h 540689"/>
              <a:gd name="connsiteX20" fmla="*/ 922351 w 1979875"/>
              <a:gd name="connsiteY20" fmla="*/ 246491 h 540689"/>
              <a:gd name="connsiteX21" fmla="*/ 970059 w 1979875"/>
              <a:gd name="connsiteY21" fmla="*/ 262393 h 540689"/>
              <a:gd name="connsiteX22" fmla="*/ 993913 w 1979875"/>
              <a:gd name="connsiteY22" fmla="*/ 278296 h 540689"/>
              <a:gd name="connsiteX23" fmla="*/ 1025718 w 1979875"/>
              <a:gd name="connsiteY23" fmla="*/ 286247 h 540689"/>
              <a:gd name="connsiteX24" fmla="*/ 1073426 w 1979875"/>
              <a:gd name="connsiteY24" fmla="*/ 302150 h 540689"/>
              <a:gd name="connsiteX25" fmla="*/ 1097280 w 1979875"/>
              <a:gd name="connsiteY25" fmla="*/ 310101 h 540689"/>
              <a:gd name="connsiteX26" fmla="*/ 1192696 w 1979875"/>
              <a:gd name="connsiteY26" fmla="*/ 357809 h 540689"/>
              <a:gd name="connsiteX27" fmla="*/ 1216550 w 1979875"/>
              <a:gd name="connsiteY27" fmla="*/ 365760 h 540689"/>
              <a:gd name="connsiteX28" fmla="*/ 1288111 w 1979875"/>
              <a:gd name="connsiteY28" fmla="*/ 397566 h 540689"/>
              <a:gd name="connsiteX29" fmla="*/ 1311965 w 1979875"/>
              <a:gd name="connsiteY29" fmla="*/ 405517 h 540689"/>
              <a:gd name="connsiteX30" fmla="*/ 1335819 w 1979875"/>
              <a:gd name="connsiteY30" fmla="*/ 413468 h 540689"/>
              <a:gd name="connsiteX31" fmla="*/ 1359673 w 1979875"/>
              <a:gd name="connsiteY31" fmla="*/ 429371 h 540689"/>
              <a:gd name="connsiteX32" fmla="*/ 1470991 w 1979875"/>
              <a:gd name="connsiteY32" fmla="*/ 445273 h 540689"/>
              <a:gd name="connsiteX33" fmla="*/ 1518699 w 1979875"/>
              <a:gd name="connsiteY33" fmla="*/ 461176 h 540689"/>
              <a:gd name="connsiteX34" fmla="*/ 1614115 w 1979875"/>
              <a:gd name="connsiteY34" fmla="*/ 477079 h 540689"/>
              <a:gd name="connsiteX35" fmla="*/ 1661823 w 1979875"/>
              <a:gd name="connsiteY35" fmla="*/ 492981 h 540689"/>
              <a:gd name="connsiteX36" fmla="*/ 1685677 w 1979875"/>
              <a:gd name="connsiteY36" fmla="*/ 500933 h 540689"/>
              <a:gd name="connsiteX37" fmla="*/ 1709530 w 1979875"/>
              <a:gd name="connsiteY37" fmla="*/ 516835 h 540689"/>
              <a:gd name="connsiteX38" fmla="*/ 1733384 w 1979875"/>
              <a:gd name="connsiteY38" fmla="*/ 524786 h 540689"/>
              <a:gd name="connsiteX39" fmla="*/ 1812897 w 1979875"/>
              <a:gd name="connsiteY39" fmla="*/ 540689 h 540689"/>
              <a:gd name="connsiteX40" fmla="*/ 1979875 w 1979875"/>
              <a:gd name="connsiteY40" fmla="*/ 540689 h 54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79875" h="540689">
                <a:moveTo>
                  <a:pt x="0" y="0"/>
                </a:moveTo>
                <a:cubicBezTo>
                  <a:pt x="13252" y="2651"/>
                  <a:pt x="26718" y="4396"/>
                  <a:pt x="39757" y="7952"/>
                </a:cubicBezTo>
                <a:cubicBezTo>
                  <a:pt x="55929" y="12363"/>
                  <a:pt x="87464" y="23854"/>
                  <a:pt x="87464" y="23854"/>
                </a:cubicBezTo>
                <a:cubicBezTo>
                  <a:pt x="95415" y="29155"/>
                  <a:pt x="102771" y="35483"/>
                  <a:pt x="111318" y="39757"/>
                </a:cubicBezTo>
                <a:cubicBezTo>
                  <a:pt x="118815" y="43505"/>
                  <a:pt x="127845" y="43638"/>
                  <a:pt x="135172" y="47708"/>
                </a:cubicBezTo>
                <a:cubicBezTo>
                  <a:pt x="151879" y="56990"/>
                  <a:pt x="166977" y="68911"/>
                  <a:pt x="182880" y="79513"/>
                </a:cubicBezTo>
                <a:cubicBezTo>
                  <a:pt x="190831" y="84814"/>
                  <a:pt x="197668" y="92394"/>
                  <a:pt x="206734" y="95416"/>
                </a:cubicBezTo>
                <a:lnTo>
                  <a:pt x="230588" y="103367"/>
                </a:lnTo>
                <a:cubicBezTo>
                  <a:pt x="268434" y="128598"/>
                  <a:pt x="239569" y="113217"/>
                  <a:pt x="286247" y="127221"/>
                </a:cubicBezTo>
                <a:cubicBezTo>
                  <a:pt x="302303" y="132038"/>
                  <a:pt x="318052" y="137823"/>
                  <a:pt x="333955" y="143124"/>
                </a:cubicBezTo>
                <a:lnTo>
                  <a:pt x="357809" y="151075"/>
                </a:lnTo>
                <a:cubicBezTo>
                  <a:pt x="365760" y="153725"/>
                  <a:pt x="373532" y="156993"/>
                  <a:pt x="381663" y="159026"/>
                </a:cubicBezTo>
                <a:cubicBezTo>
                  <a:pt x="392265" y="161677"/>
                  <a:pt x="403001" y="163838"/>
                  <a:pt x="413468" y="166978"/>
                </a:cubicBezTo>
                <a:cubicBezTo>
                  <a:pt x="413553" y="167003"/>
                  <a:pt x="473061" y="186842"/>
                  <a:pt x="485030" y="190832"/>
                </a:cubicBezTo>
                <a:lnTo>
                  <a:pt x="508884" y="198783"/>
                </a:lnTo>
                <a:lnTo>
                  <a:pt x="532737" y="206734"/>
                </a:lnTo>
                <a:cubicBezTo>
                  <a:pt x="540688" y="212035"/>
                  <a:pt x="547858" y="218756"/>
                  <a:pt x="556591" y="222637"/>
                </a:cubicBezTo>
                <a:cubicBezTo>
                  <a:pt x="571909" y="229445"/>
                  <a:pt x="604299" y="238539"/>
                  <a:pt x="604299" y="238539"/>
                </a:cubicBezTo>
                <a:cubicBezTo>
                  <a:pt x="612250" y="243840"/>
                  <a:pt x="618606" y="254027"/>
                  <a:pt x="628153" y="254442"/>
                </a:cubicBezTo>
                <a:cubicBezTo>
                  <a:pt x="743968" y="259478"/>
                  <a:pt x="746833" y="256578"/>
                  <a:pt x="818984" y="238539"/>
                </a:cubicBezTo>
                <a:cubicBezTo>
                  <a:pt x="853440" y="241190"/>
                  <a:pt x="888216" y="241101"/>
                  <a:pt x="922351" y="246491"/>
                </a:cubicBezTo>
                <a:cubicBezTo>
                  <a:pt x="938909" y="249105"/>
                  <a:pt x="970059" y="262393"/>
                  <a:pt x="970059" y="262393"/>
                </a:cubicBezTo>
                <a:cubicBezTo>
                  <a:pt x="978010" y="267694"/>
                  <a:pt x="985129" y="274532"/>
                  <a:pt x="993913" y="278296"/>
                </a:cubicBezTo>
                <a:cubicBezTo>
                  <a:pt x="1003957" y="282601"/>
                  <a:pt x="1015251" y="283107"/>
                  <a:pt x="1025718" y="286247"/>
                </a:cubicBezTo>
                <a:cubicBezTo>
                  <a:pt x="1041774" y="291064"/>
                  <a:pt x="1057523" y="296849"/>
                  <a:pt x="1073426" y="302150"/>
                </a:cubicBezTo>
                <a:lnTo>
                  <a:pt x="1097280" y="310101"/>
                </a:lnTo>
                <a:cubicBezTo>
                  <a:pt x="1158934" y="351203"/>
                  <a:pt x="1126858" y="335863"/>
                  <a:pt x="1192696" y="357809"/>
                </a:cubicBezTo>
                <a:lnTo>
                  <a:pt x="1216550" y="365760"/>
                </a:lnTo>
                <a:cubicBezTo>
                  <a:pt x="1254350" y="390961"/>
                  <a:pt x="1231340" y="378642"/>
                  <a:pt x="1288111" y="397566"/>
                </a:cubicBezTo>
                <a:lnTo>
                  <a:pt x="1311965" y="405517"/>
                </a:lnTo>
                <a:lnTo>
                  <a:pt x="1335819" y="413468"/>
                </a:lnTo>
                <a:cubicBezTo>
                  <a:pt x="1343770" y="418769"/>
                  <a:pt x="1350371" y="427182"/>
                  <a:pt x="1359673" y="429371"/>
                </a:cubicBezTo>
                <a:cubicBezTo>
                  <a:pt x="1396159" y="437956"/>
                  <a:pt x="1470991" y="445273"/>
                  <a:pt x="1470991" y="445273"/>
                </a:cubicBezTo>
                <a:cubicBezTo>
                  <a:pt x="1486894" y="450574"/>
                  <a:pt x="1502105" y="458805"/>
                  <a:pt x="1518699" y="461176"/>
                </a:cubicBezTo>
                <a:cubicBezTo>
                  <a:pt x="1542603" y="464591"/>
                  <a:pt x="1588528" y="470101"/>
                  <a:pt x="1614115" y="477079"/>
                </a:cubicBezTo>
                <a:cubicBezTo>
                  <a:pt x="1630287" y="481490"/>
                  <a:pt x="1645920" y="487680"/>
                  <a:pt x="1661823" y="492981"/>
                </a:cubicBezTo>
                <a:cubicBezTo>
                  <a:pt x="1669774" y="495631"/>
                  <a:pt x="1678703" y="496284"/>
                  <a:pt x="1685677" y="500933"/>
                </a:cubicBezTo>
                <a:cubicBezTo>
                  <a:pt x="1693628" y="506234"/>
                  <a:pt x="1700983" y="512562"/>
                  <a:pt x="1709530" y="516835"/>
                </a:cubicBezTo>
                <a:cubicBezTo>
                  <a:pt x="1717027" y="520583"/>
                  <a:pt x="1725217" y="522901"/>
                  <a:pt x="1733384" y="524786"/>
                </a:cubicBezTo>
                <a:cubicBezTo>
                  <a:pt x="1759721" y="530864"/>
                  <a:pt x="1785868" y="540689"/>
                  <a:pt x="1812897" y="540689"/>
                </a:cubicBezTo>
                <a:lnTo>
                  <a:pt x="1979875" y="540689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Freeform 8"/>
          <p:cNvSpPr/>
          <p:nvPr/>
        </p:nvSpPr>
        <p:spPr>
          <a:xfrm>
            <a:off x="1781092" y="2767055"/>
            <a:ext cx="2274094" cy="1860605"/>
          </a:xfrm>
          <a:custGeom>
            <a:avLst/>
            <a:gdLst>
              <a:gd name="connsiteX0" fmla="*/ 0 w 2274094"/>
              <a:gd name="connsiteY0" fmla="*/ 1860605 h 1860605"/>
              <a:gd name="connsiteX1" fmla="*/ 39757 w 2274094"/>
              <a:gd name="connsiteY1" fmla="*/ 1836751 h 1860605"/>
              <a:gd name="connsiteX2" fmla="*/ 111318 w 2274094"/>
              <a:gd name="connsiteY2" fmla="*/ 1796994 h 1860605"/>
              <a:gd name="connsiteX3" fmla="*/ 135172 w 2274094"/>
              <a:gd name="connsiteY3" fmla="*/ 1773140 h 1860605"/>
              <a:gd name="connsiteX4" fmla="*/ 151075 w 2274094"/>
              <a:gd name="connsiteY4" fmla="*/ 1749286 h 1860605"/>
              <a:gd name="connsiteX5" fmla="*/ 198783 w 2274094"/>
              <a:gd name="connsiteY5" fmla="*/ 1717481 h 1860605"/>
              <a:gd name="connsiteX6" fmla="*/ 246491 w 2274094"/>
              <a:gd name="connsiteY6" fmla="*/ 1685676 h 1860605"/>
              <a:gd name="connsiteX7" fmla="*/ 262393 w 2274094"/>
              <a:gd name="connsiteY7" fmla="*/ 1661822 h 1860605"/>
              <a:gd name="connsiteX8" fmla="*/ 286247 w 2274094"/>
              <a:gd name="connsiteY8" fmla="*/ 1645920 h 1860605"/>
              <a:gd name="connsiteX9" fmla="*/ 318052 w 2274094"/>
              <a:gd name="connsiteY9" fmla="*/ 1598212 h 1860605"/>
              <a:gd name="connsiteX10" fmla="*/ 333955 w 2274094"/>
              <a:gd name="connsiteY10" fmla="*/ 1574358 h 1860605"/>
              <a:gd name="connsiteX11" fmla="*/ 341906 w 2274094"/>
              <a:gd name="connsiteY11" fmla="*/ 1550504 h 1860605"/>
              <a:gd name="connsiteX12" fmla="*/ 373711 w 2274094"/>
              <a:gd name="connsiteY12" fmla="*/ 1502796 h 1860605"/>
              <a:gd name="connsiteX13" fmla="*/ 389614 w 2274094"/>
              <a:gd name="connsiteY13" fmla="*/ 1478942 h 1860605"/>
              <a:gd name="connsiteX14" fmla="*/ 413468 w 2274094"/>
              <a:gd name="connsiteY14" fmla="*/ 1455088 h 1860605"/>
              <a:gd name="connsiteX15" fmla="*/ 421419 w 2274094"/>
              <a:gd name="connsiteY15" fmla="*/ 1431234 h 1860605"/>
              <a:gd name="connsiteX16" fmla="*/ 437322 w 2274094"/>
              <a:gd name="connsiteY16" fmla="*/ 1367624 h 1860605"/>
              <a:gd name="connsiteX17" fmla="*/ 469127 w 2274094"/>
              <a:gd name="connsiteY17" fmla="*/ 1272208 h 1860605"/>
              <a:gd name="connsiteX18" fmla="*/ 477078 w 2274094"/>
              <a:gd name="connsiteY18" fmla="*/ 1248354 h 1860605"/>
              <a:gd name="connsiteX19" fmla="*/ 524786 w 2274094"/>
              <a:gd name="connsiteY19" fmla="*/ 1216549 h 1860605"/>
              <a:gd name="connsiteX20" fmla="*/ 564543 w 2274094"/>
              <a:gd name="connsiteY20" fmla="*/ 1184744 h 1860605"/>
              <a:gd name="connsiteX21" fmla="*/ 580445 w 2274094"/>
              <a:gd name="connsiteY21" fmla="*/ 1160890 h 1860605"/>
              <a:gd name="connsiteX22" fmla="*/ 588397 w 2274094"/>
              <a:gd name="connsiteY22" fmla="*/ 1129085 h 1860605"/>
              <a:gd name="connsiteX23" fmla="*/ 596348 w 2274094"/>
              <a:gd name="connsiteY23" fmla="*/ 1105231 h 1860605"/>
              <a:gd name="connsiteX24" fmla="*/ 604299 w 2274094"/>
              <a:gd name="connsiteY24" fmla="*/ 993913 h 1860605"/>
              <a:gd name="connsiteX25" fmla="*/ 612251 w 2274094"/>
              <a:gd name="connsiteY25" fmla="*/ 970059 h 1860605"/>
              <a:gd name="connsiteX26" fmla="*/ 636105 w 2274094"/>
              <a:gd name="connsiteY26" fmla="*/ 954156 h 1860605"/>
              <a:gd name="connsiteX27" fmla="*/ 675861 w 2274094"/>
              <a:gd name="connsiteY27" fmla="*/ 914400 h 1860605"/>
              <a:gd name="connsiteX28" fmla="*/ 699715 w 2274094"/>
              <a:gd name="connsiteY28" fmla="*/ 906448 h 1860605"/>
              <a:gd name="connsiteX29" fmla="*/ 771277 w 2274094"/>
              <a:gd name="connsiteY29" fmla="*/ 866692 h 1860605"/>
              <a:gd name="connsiteX30" fmla="*/ 946205 w 2274094"/>
              <a:gd name="connsiteY30" fmla="*/ 858740 h 1860605"/>
              <a:gd name="connsiteX31" fmla="*/ 1041621 w 2274094"/>
              <a:gd name="connsiteY31" fmla="*/ 842838 h 1860605"/>
              <a:gd name="connsiteX32" fmla="*/ 1065475 w 2274094"/>
              <a:gd name="connsiteY32" fmla="*/ 834886 h 1860605"/>
              <a:gd name="connsiteX33" fmla="*/ 1129085 w 2274094"/>
              <a:gd name="connsiteY33" fmla="*/ 818984 h 1860605"/>
              <a:gd name="connsiteX34" fmla="*/ 1152939 w 2274094"/>
              <a:gd name="connsiteY34" fmla="*/ 811033 h 1860605"/>
              <a:gd name="connsiteX35" fmla="*/ 1192696 w 2274094"/>
              <a:gd name="connsiteY35" fmla="*/ 803081 h 1860605"/>
              <a:gd name="connsiteX36" fmla="*/ 1240404 w 2274094"/>
              <a:gd name="connsiteY36" fmla="*/ 787179 h 1860605"/>
              <a:gd name="connsiteX37" fmla="*/ 1264258 w 2274094"/>
              <a:gd name="connsiteY37" fmla="*/ 763325 h 1860605"/>
              <a:gd name="connsiteX38" fmla="*/ 1296063 w 2274094"/>
              <a:gd name="connsiteY38" fmla="*/ 715617 h 1860605"/>
              <a:gd name="connsiteX39" fmla="*/ 1327868 w 2274094"/>
              <a:gd name="connsiteY39" fmla="*/ 644055 h 1860605"/>
              <a:gd name="connsiteX40" fmla="*/ 1351722 w 2274094"/>
              <a:gd name="connsiteY40" fmla="*/ 572493 h 1860605"/>
              <a:gd name="connsiteX41" fmla="*/ 1359673 w 2274094"/>
              <a:gd name="connsiteY41" fmla="*/ 548640 h 1860605"/>
              <a:gd name="connsiteX42" fmla="*/ 1375576 w 2274094"/>
              <a:gd name="connsiteY42" fmla="*/ 492980 h 1860605"/>
              <a:gd name="connsiteX43" fmla="*/ 1399430 w 2274094"/>
              <a:gd name="connsiteY43" fmla="*/ 485029 h 1860605"/>
              <a:gd name="connsiteX44" fmla="*/ 1423284 w 2274094"/>
              <a:gd name="connsiteY44" fmla="*/ 469126 h 1860605"/>
              <a:gd name="connsiteX45" fmla="*/ 1470991 w 2274094"/>
              <a:gd name="connsiteY45" fmla="*/ 453224 h 1860605"/>
              <a:gd name="connsiteX46" fmla="*/ 1494845 w 2274094"/>
              <a:gd name="connsiteY46" fmla="*/ 445273 h 1860605"/>
              <a:gd name="connsiteX47" fmla="*/ 1542553 w 2274094"/>
              <a:gd name="connsiteY47" fmla="*/ 437321 h 1860605"/>
              <a:gd name="connsiteX48" fmla="*/ 1582310 w 2274094"/>
              <a:gd name="connsiteY48" fmla="*/ 429370 h 1860605"/>
              <a:gd name="connsiteX49" fmla="*/ 1614115 w 2274094"/>
              <a:gd name="connsiteY49" fmla="*/ 421419 h 1860605"/>
              <a:gd name="connsiteX50" fmla="*/ 1701579 w 2274094"/>
              <a:gd name="connsiteY50" fmla="*/ 405516 h 1860605"/>
              <a:gd name="connsiteX51" fmla="*/ 1796995 w 2274094"/>
              <a:gd name="connsiteY51" fmla="*/ 357808 h 1860605"/>
              <a:gd name="connsiteX52" fmla="*/ 1796995 w 2274094"/>
              <a:gd name="connsiteY52" fmla="*/ 357808 h 1860605"/>
              <a:gd name="connsiteX53" fmla="*/ 1844703 w 2274094"/>
              <a:gd name="connsiteY53" fmla="*/ 341906 h 1860605"/>
              <a:gd name="connsiteX54" fmla="*/ 1868557 w 2274094"/>
              <a:gd name="connsiteY54" fmla="*/ 333954 h 1860605"/>
              <a:gd name="connsiteX55" fmla="*/ 1892411 w 2274094"/>
              <a:gd name="connsiteY55" fmla="*/ 326003 h 1860605"/>
              <a:gd name="connsiteX56" fmla="*/ 1916265 w 2274094"/>
              <a:gd name="connsiteY56" fmla="*/ 310100 h 1860605"/>
              <a:gd name="connsiteX57" fmla="*/ 1963972 w 2274094"/>
              <a:gd name="connsiteY57" fmla="*/ 294198 h 1860605"/>
              <a:gd name="connsiteX58" fmla="*/ 2011680 w 2274094"/>
              <a:gd name="connsiteY58" fmla="*/ 278295 h 1860605"/>
              <a:gd name="connsiteX59" fmla="*/ 2035534 w 2274094"/>
              <a:gd name="connsiteY59" fmla="*/ 270344 h 1860605"/>
              <a:gd name="connsiteX60" fmla="*/ 2091193 w 2274094"/>
              <a:gd name="connsiteY60" fmla="*/ 246490 h 1860605"/>
              <a:gd name="connsiteX61" fmla="*/ 2115047 w 2274094"/>
              <a:gd name="connsiteY61" fmla="*/ 230587 h 1860605"/>
              <a:gd name="connsiteX62" fmla="*/ 2162755 w 2274094"/>
              <a:gd name="connsiteY62" fmla="*/ 214685 h 1860605"/>
              <a:gd name="connsiteX63" fmla="*/ 2186609 w 2274094"/>
              <a:gd name="connsiteY63" fmla="*/ 190831 h 1860605"/>
              <a:gd name="connsiteX64" fmla="*/ 2210463 w 2274094"/>
              <a:gd name="connsiteY64" fmla="*/ 174928 h 1860605"/>
              <a:gd name="connsiteX65" fmla="*/ 2242268 w 2274094"/>
              <a:gd name="connsiteY65" fmla="*/ 103366 h 1860605"/>
              <a:gd name="connsiteX66" fmla="*/ 2266122 w 2274094"/>
              <a:gd name="connsiteY66" fmla="*/ 31805 h 1860605"/>
              <a:gd name="connsiteX67" fmla="*/ 2274073 w 2274094"/>
              <a:gd name="connsiteY67" fmla="*/ 0 h 186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74094" h="1860605">
                <a:moveTo>
                  <a:pt x="0" y="1860605"/>
                </a:moveTo>
                <a:cubicBezTo>
                  <a:pt x="13252" y="1852654"/>
                  <a:pt x="25934" y="1843662"/>
                  <a:pt x="39757" y="1836751"/>
                </a:cubicBezTo>
                <a:cubicBezTo>
                  <a:pt x="79754" y="1816753"/>
                  <a:pt x="61173" y="1847139"/>
                  <a:pt x="111318" y="1796994"/>
                </a:cubicBezTo>
                <a:cubicBezTo>
                  <a:pt x="119269" y="1789043"/>
                  <a:pt x="127973" y="1781779"/>
                  <a:pt x="135172" y="1773140"/>
                </a:cubicBezTo>
                <a:cubicBezTo>
                  <a:pt x="141290" y="1765799"/>
                  <a:pt x="143883" y="1755579"/>
                  <a:pt x="151075" y="1749286"/>
                </a:cubicBezTo>
                <a:cubicBezTo>
                  <a:pt x="165459" y="1736700"/>
                  <a:pt x="185268" y="1730996"/>
                  <a:pt x="198783" y="1717481"/>
                </a:cubicBezTo>
                <a:cubicBezTo>
                  <a:pt x="228564" y="1687700"/>
                  <a:pt x="211969" y="1697183"/>
                  <a:pt x="246491" y="1685676"/>
                </a:cubicBezTo>
                <a:cubicBezTo>
                  <a:pt x="251792" y="1677725"/>
                  <a:pt x="255636" y="1668579"/>
                  <a:pt x="262393" y="1661822"/>
                </a:cubicBezTo>
                <a:cubicBezTo>
                  <a:pt x="269150" y="1655065"/>
                  <a:pt x="279954" y="1653112"/>
                  <a:pt x="286247" y="1645920"/>
                </a:cubicBezTo>
                <a:cubicBezTo>
                  <a:pt x="298833" y="1631536"/>
                  <a:pt x="307450" y="1614115"/>
                  <a:pt x="318052" y="1598212"/>
                </a:cubicBezTo>
                <a:lnTo>
                  <a:pt x="333955" y="1574358"/>
                </a:lnTo>
                <a:cubicBezTo>
                  <a:pt x="336605" y="1566407"/>
                  <a:pt x="337836" y="1557831"/>
                  <a:pt x="341906" y="1550504"/>
                </a:cubicBezTo>
                <a:cubicBezTo>
                  <a:pt x="351188" y="1533797"/>
                  <a:pt x="363109" y="1518699"/>
                  <a:pt x="373711" y="1502796"/>
                </a:cubicBezTo>
                <a:cubicBezTo>
                  <a:pt x="379012" y="1494845"/>
                  <a:pt x="382857" y="1485699"/>
                  <a:pt x="389614" y="1478942"/>
                </a:cubicBezTo>
                <a:lnTo>
                  <a:pt x="413468" y="1455088"/>
                </a:lnTo>
                <a:cubicBezTo>
                  <a:pt x="416118" y="1447137"/>
                  <a:pt x="419214" y="1439320"/>
                  <a:pt x="421419" y="1431234"/>
                </a:cubicBezTo>
                <a:cubicBezTo>
                  <a:pt x="427170" y="1410148"/>
                  <a:pt x="430410" y="1388358"/>
                  <a:pt x="437322" y="1367624"/>
                </a:cubicBezTo>
                <a:lnTo>
                  <a:pt x="469127" y="1272208"/>
                </a:lnTo>
                <a:cubicBezTo>
                  <a:pt x="471777" y="1264257"/>
                  <a:pt x="470104" y="1253003"/>
                  <a:pt x="477078" y="1248354"/>
                </a:cubicBezTo>
                <a:lnTo>
                  <a:pt x="524786" y="1216549"/>
                </a:lnTo>
                <a:cubicBezTo>
                  <a:pt x="570364" y="1148184"/>
                  <a:pt x="509674" y="1228639"/>
                  <a:pt x="564543" y="1184744"/>
                </a:cubicBezTo>
                <a:cubicBezTo>
                  <a:pt x="572005" y="1178774"/>
                  <a:pt x="575144" y="1168841"/>
                  <a:pt x="580445" y="1160890"/>
                </a:cubicBezTo>
                <a:cubicBezTo>
                  <a:pt x="583096" y="1150288"/>
                  <a:pt x="585395" y="1139593"/>
                  <a:pt x="588397" y="1129085"/>
                </a:cubicBezTo>
                <a:cubicBezTo>
                  <a:pt x="590700" y="1121026"/>
                  <a:pt x="595369" y="1113555"/>
                  <a:pt x="596348" y="1105231"/>
                </a:cubicBezTo>
                <a:cubicBezTo>
                  <a:pt x="600694" y="1068285"/>
                  <a:pt x="599952" y="1030859"/>
                  <a:pt x="604299" y="993913"/>
                </a:cubicBezTo>
                <a:cubicBezTo>
                  <a:pt x="605278" y="985589"/>
                  <a:pt x="607015" y="976604"/>
                  <a:pt x="612251" y="970059"/>
                </a:cubicBezTo>
                <a:cubicBezTo>
                  <a:pt x="618221" y="962597"/>
                  <a:pt x="628154" y="959457"/>
                  <a:pt x="636105" y="954156"/>
                </a:cubicBezTo>
                <a:cubicBezTo>
                  <a:pt x="652008" y="930301"/>
                  <a:pt x="649355" y="927653"/>
                  <a:pt x="675861" y="914400"/>
                </a:cubicBezTo>
                <a:cubicBezTo>
                  <a:pt x="683358" y="910652"/>
                  <a:pt x="692388" y="910518"/>
                  <a:pt x="699715" y="906448"/>
                </a:cubicBezTo>
                <a:cubicBezTo>
                  <a:pt x="716172" y="897305"/>
                  <a:pt x="746054" y="868710"/>
                  <a:pt x="771277" y="866692"/>
                </a:cubicBezTo>
                <a:cubicBezTo>
                  <a:pt x="829461" y="862037"/>
                  <a:pt x="887896" y="861391"/>
                  <a:pt x="946205" y="858740"/>
                </a:cubicBezTo>
                <a:cubicBezTo>
                  <a:pt x="978010" y="853439"/>
                  <a:pt x="1011032" y="853035"/>
                  <a:pt x="1041621" y="842838"/>
                </a:cubicBezTo>
                <a:cubicBezTo>
                  <a:pt x="1049572" y="840187"/>
                  <a:pt x="1057389" y="837091"/>
                  <a:pt x="1065475" y="834886"/>
                </a:cubicBezTo>
                <a:cubicBezTo>
                  <a:pt x="1086561" y="829135"/>
                  <a:pt x="1108351" y="825895"/>
                  <a:pt x="1129085" y="818984"/>
                </a:cubicBezTo>
                <a:cubicBezTo>
                  <a:pt x="1137036" y="816334"/>
                  <a:pt x="1144808" y="813066"/>
                  <a:pt x="1152939" y="811033"/>
                </a:cubicBezTo>
                <a:cubicBezTo>
                  <a:pt x="1166050" y="807755"/>
                  <a:pt x="1179657" y="806637"/>
                  <a:pt x="1192696" y="803081"/>
                </a:cubicBezTo>
                <a:cubicBezTo>
                  <a:pt x="1208868" y="798670"/>
                  <a:pt x="1240404" y="787179"/>
                  <a:pt x="1240404" y="787179"/>
                </a:cubicBezTo>
                <a:cubicBezTo>
                  <a:pt x="1248355" y="779228"/>
                  <a:pt x="1257354" y="772201"/>
                  <a:pt x="1264258" y="763325"/>
                </a:cubicBezTo>
                <a:cubicBezTo>
                  <a:pt x="1275992" y="748238"/>
                  <a:pt x="1296063" y="715617"/>
                  <a:pt x="1296063" y="715617"/>
                </a:cubicBezTo>
                <a:cubicBezTo>
                  <a:pt x="1314987" y="658843"/>
                  <a:pt x="1302667" y="681856"/>
                  <a:pt x="1327868" y="644055"/>
                </a:cubicBezTo>
                <a:lnTo>
                  <a:pt x="1351722" y="572493"/>
                </a:lnTo>
                <a:cubicBezTo>
                  <a:pt x="1354372" y="564542"/>
                  <a:pt x="1357640" y="556771"/>
                  <a:pt x="1359673" y="548640"/>
                </a:cubicBezTo>
                <a:cubicBezTo>
                  <a:pt x="1359741" y="548367"/>
                  <a:pt x="1371775" y="496781"/>
                  <a:pt x="1375576" y="492980"/>
                </a:cubicBezTo>
                <a:cubicBezTo>
                  <a:pt x="1381503" y="487053"/>
                  <a:pt x="1391479" y="487679"/>
                  <a:pt x="1399430" y="485029"/>
                </a:cubicBezTo>
                <a:cubicBezTo>
                  <a:pt x="1407381" y="479728"/>
                  <a:pt x="1414551" y="473007"/>
                  <a:pt x="1423284" y="469126"/>
                </a:cubicBezTo>
                <a:cubicBezTo>
                  <a:pt x="1438602" y="462318"/>
                  <a:pt x="1455089" y="458525"/>
                  <a:pt x="1470991" y="453224"/>
                </a:cubicBezTo>
                <a:cubicBezTo>
                  <a:pt x="1478942" y="450574"/>
                  <a:pt x="1486578" y="446651"/>
                  <a:pt x="1494845" y="445273"/>
                </a:cubicBezTo>
                <a:lnTo>
                  <a:pt x="1542553" y="437321"/>
                </a:lnTo>
                <a:cubicBezTo>
                  <a:pt x="1555850" y="434903"/>
                  <a:pt x="1569117" y="432302"/>
                  <a:pt x="1582310" y="429370"/>
                </a:cubicBezTo>
                <a:cubicBezTo>
                  <a:pt x="1592978" y="426999"/>
                  <a:pt x="1603399" y="423562"/>
                  <a:pt x="1614115" y="421419"/>
                </a:cubicBezTo>
                <a:cubicBezTo>
                  <a:pt x="1636828" y="416876"/>
                  <a:pt x="1678141" y="411908"/>
                  <a:pt x="1701579" y="405516"/>
                </a:cubicBezTo>
                <a:cubicBezTo>
                  <a:pt x="1757288" y="390322"/>
                  <a:pt x="1746890" y="391211"/>
                  <a:pt x="1796995" y="357808"/>
                </a:cubicBezTo>
                <a:lnTo>
                  <a:pt x="1796995" y="357808"/>
                </a:lnTo>
                <a:lnTo>
                  <a:pt x="1844703" y="341906"/>
                </a:lnTo>
                <a:lnTo>
                  <a:pt x="1868557" y="333954"/>
                </a:lnTo>
                <a:lnTo>
                  <a:pt x="1892411" y="326003"/>
                </a:lnTo>
                <a:cubicBezTo>
                  <a:pt x="1900362" y="320702"/>
                  <a:pt x="1907532" y="313981"/>
                  <a:pt x="1916265" y="310100"/>
                </a:cubicBezTo>
                <a:cubicBezTo>
                  <a:pt x="1931583" y="303292"/>
                  <a:pt x="1948070" y="299499"/>
                  <a:pt x="1963972" y="294198"/>
                </a:cubicBezTo>
                <a:lnTo>
                  <a:pt x="2011680" y="278295"/>
                </a:lnTo>
                <a:cubicBezTo>
                  <a:pt x="2019631" y="275645"/>
                  <a:pt x="2028037" y="274092"/>
                  <a:pt x="2035534" y="270344"/>
                </a:cubicBezTo>
                <a:cubicBezTo>
                  <a:pt x="2074836" y="250693"/>
                  <a:pt x="2056094" y="258189"/>
                  <a:pt x="2091193" y="246490"/>
                </a:cubicBezTo>
                <a:cubicBezTo>
                  <a:pt x="2099144" y="241189"/>
                  <a:pt x="2106314" y="234468"/>
                  <a:pt x="2115047" y="230587"/>
                </a:cubicBezTo>
                <a:cubicBezTo>
                  <a:pt x="2130365" y="223779"/>
                  <a:pt x="2162755" y="214685"/>
                  <a:pt x="2162755" y="214685"/>
                </a:cubicBezTo>
                <a:cubicBezTo>
                  <a:pt x="2170706" y="206734"/>
                  <a:pt x="2177970" y="198030"/>
                  <a:pt x="2186609" y="190831"/>
                </a:cubicBezTo>
                <a:cubicBezTo>
                  <a:pt x="2193950" y="184713"/>
                  <a:pt x="2203706" y="181685"/>
                  <a:pt x="2210463" y="174928"/>
                </a:cubicBezTo>
                <a:cubicBezTo>
                  <a:pt x="2229362" y="156028"/>
                  <a:pt x="2234396" y="126983"/>
                  <a:pt x="2242268" y="103366"/>
                </a:cubicBezTo>
                <a:lnTo>
                  <a:pt x="2266122" y="31805"/>
                </a:lnTo>
                <a:cubicBezTo>
                  <a:pt x="2274911" y="5437"/>
                  <a:pt x="2274073" y="16332"/>
                  <a:pt x="227407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Freeform 9"/>
          <p:cNvSpPr/>
          <p:nvPr/>
        </p:nvSpPr>
        <p:spPr>
          <a:xfrm>
            <a:off x="3768098" y="2790908"/>
            <a:ext cx="279116" cy="286247"/>
          </a:xfrm>
          <a:custGeom>
            <a:avLst/>
            <a:gdLst>
              <a:gd name="connsiteX0" fmla="*/ 279116 w 279116"/>
              <a:gd name="connsiteY0" fmla="*/ 0 h 286247"/>
              <a:gd name="connsiteX1" fmla="*/ 239359 w 279116"/>
              <a:gd name="connsiteY1" fmla="*/ 7951 h 286247"/>
              <a:gd name="connsiteX2" fmla="*/ 191652 w 279116"/>
              <a:gd name="connsiteY2" fmla="*/ 23854 h 286247"/>
              <a:gd name="connsiteX3" fmla="*/ 167798 w 279116"/>
              <a:gd name="connsiteY3" fmla="*/ 31805 h 286247"/>
              <a:gd name="connsiteX4" fmla="*/ 143944 w 279116"/>
              <a:gd name="connsiteY4" fmla="*/ 39756 h 286247"/>
              <a:gd name="connsiteX5" fmla="*/ 72382 w 279116"/>
              <a:gd name="connsiteY5" fmla="*/ 79513 h 286247"/>
              <a:gd name="connsiteX6" fmla="*/ 48528 w 279116"/>
              <a:gd name="connsiteY6" fmla="*/ 103367 h 286247"/>
              <a:gd name="connsiteX7" fmla="*/ 16723 w 279116"/>
              <a:gd name="connsiteY7" fmla="*/ 151075 h 286247"/>
              <a:gd name="connsiteX8" fmla="*/ 8772 w 279116"/>
              <a:gd name="connsiteY8" fmla="*/ 206734 h 286247"/>
              <a:gd name="connsiteX9" fmla="*/ 820 w 279116"/>
              <a:gd name="connsiteY9" fmla="*/ 230588 h 286247"/>
              <a:gd name="connsiteX10" fmla="*/ 820 w 279116"/>
              <a:gd name="connsiteY10" fmla="*/ 286247 h 28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116" h="286247">
                <a:moveTo>
                  <a:pt x="279116" y="0"/>
                </a:moveTo>
                <a:cubicBezTo>
                  <a:pt x="265864" y="2650"/>
                  <a:pt x="252398" y="4395"/>
                  <a:pt x="239359" y="7951"/>
                </a:cubicBezTo>
                <a:cubicBezTo>
                  <a:pt x="223187" y="12362"/>
                  <a:pt x="207554" y="18553"/>
                  <a:pt x="191652" y="23854"/>
                </a:cubicBezTo>
                <a:lnTo>
                  <a:pt x="167798" y="31805"/>
                </a:lnTo>
                <a:lnTo>
                  <a:pt x="143944" y="39756"/>
                </a:lnTo>
                <a:cubicBezTo>
                  <a:pt x="113950" y="49754"/>
                  <a:pt x="99719" y="52176"/>
                  <a:pt x="72382" y="79513"/>
                </a:cubicBezTo>
                <a:cubicBezTo>
                  <a:pt x="64431" y="87464"/>
                  <a:pt x="55432" y="94491"/>
                  <a:pt x="48528" y="103367"/>
                </a:cubicBezTo>
                <a:cubicBezTo>
                  <a:pt x="36794" y="118454"/>
                  <a:pt x="16723" y="151075"/>
                  <a:pt x="16723" y="151075"/>
                </a:cubicBezTo>
                <a:cubicBezTo>
                  <a:pt x="14073" y="169628"/>
                  <a:pt x="12448" y="188357"/>
                  <a:pt x="8772" y="206734"/>
                </a:cubicBezTo>
                <a:cubicBezTo>
                  <a:pt x="7128" y="214953"/>
                  <a:pt x="1654" y="222248"/>
                  <a:pt x="820" y="230588"/>
                </a:cubicBezTo>
                <a:cubicBezTo>
                  <a:pt x="-1026" y="249049"/>
                  <a:pt x="820" y="267694"/>
                  <a:pt x="820" y="286247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Freeform 10"/>
          <p:cNvSpPr/>
          <p:nvPr/>
        </p:nvSpPr>
        <p:spPr>
          <a:xfrm>
            <a:off x="4039263" y="580445"/>
            <a:ext cx="834923" cy="2234317"/>
          </a:xfrm>
          <a:custGeom>
            <a:avLst/>
            <a:gdLst>
              <a:gd name="connsiteX0" fmla="*/ 0 w 834923"/>
              <a:gd name="connsiteY0" fmla="*/ 2234317 h 2234317"/>
              <a:gd name="connsiteX1" fmla="*/ 39756 w 834923"/>
              <a:gd name="connsiteY1" fmla="*/ 2218414 h 2234317"/>
              <a:gd name="connsiteX2" fmla="*/ 87464 w 834923"/>
              <a:gd name="connsiteY2" fmla="*/ 2194560 h 2234317"/>
              <a:gd name="connsiteX3" fmla="*/ 111318 w 834923"/>
              <a:gd name="connsiteY3" fmla="*/ 2170706 h 2234317"/>
              <a:gd name="connsiteX4" fmla="*/ 159026 w 834923"/>
              <a:gd name="connsiteY4" fmla="*/ 2130950 h 2234317"/>
              <a:gd name="connsiteX5" fmla="*/ 190831 w 834923"/>
              <a:gd name="connsiteY5" fmla="*/ 2083242 h 2234317"/>
              <a:gd name="connsiteX6" fmla="*/ 206734 w 834923"/>
              <a:gd name="connsiteY6" fmla="*/ 2035534 h 2234317"/>
              <a:gd name="connsiteX7" fmla="*/ 222636 w 834923"/>
              <a:gd name="connsiteY7" fmla="*/ 2011680 h 2234317"/>
              <a:gd name="connsiteX8" fmla="*/ 246490 w 834923"/>
              <a:gd name="connsiteY8" fmla="*/ 1963972 h 2234317"/>
              <a:gd name="connsiteX9" fmla="*/ 270344 w 834923"/>
              <a:gd name="connsiteY9" fmla="*/ 1916265 h 2234317"/>
              <a:gd name="connsiteX10" fmla="*/ 278295 w 834923"/>
              <a:gd name="connsiteY10" fmla="*/ 1892411 h 2234317"/>
              <a:gd name="connsiteX11" fmla="*/ 333954 w 834923"/>
              <a:gd name="connsiteY11" fmla="*/ 1820849 h 2234317"/>
              <a:gd name="connsiteX12" fmla="*/ 357808 w 834923"/>
              <a:gd name="connsiteY12" fmla="*/ 1773141 h 2234317"/>
              <a:gd name="connsiteX13" fmla="*/ 365760 w 834923"/>
              <a:gd name="connsiteY13" fmla="*/ 1733385 h 2234317"/>
              <a:gd name="connsiteX14" fmla="*/ 373711 w 834923"/>
              <a:gd name="connsiteY14" fmla="*/ 1685677 h 2234317"/>
              <a:gd name="connsiteX15" fmla="*/ 381662 w 834923"/>
              <a:gd name="connsiteY15" fmla="*/ 1653872 h 2234317"/>
              <a:gd name="connsiteX16" fmla="*/ 389614 w 834923"/>
              <a:gd name="connsiteY16" fmla="*/ 1598212 h 2234317"/>
              <a:gd name="connsiteX17" fmla="*/ 397565 w 834923"/>
              <a:gd name="connsiteY17" fmla="*/ 1574358 h 2234317"/>
              <a:gd name="connsiteX18" fmla="*/ 405516 w 834923"/>
              <a:gd name="connsiteY18" fmla="*/ 1542553 h 2234317"/>
              <a:gd name="connsiteX19" fmla="*/ 421419 w 834923"/>
              <a:gd name="connsiteY19" fmla="*/ 1494845 h 2234317"/>
              <a:gd name="connsiteX20" fmla="*/ 429370 w 834923"/>
              <a:gd name="connsiteY20" fmla="*/ 1470992 h 2234317"/>
              <a:gd name="connsiteX21" fmla="*/ 461175 w 834923"/>
              <a:gd name="connsiteY21" fmla="*/ 1423284 h 2234317"/>
              <a:gd name="connsiteX22" fmla="*/ 469127 w 834923"/>
              <a:gd name="connsiteY22" fmla="*/ 1391478 h 2234317"/>
              <a:gd name="connsiteX23" fmla="*/ 500932 w 834923"/>
              <a:gd name="connsiteY23" fmla="*/ 1343771 h 2234317"/>
              <a:gd name="connsiteX24" fmla="*/ 524786 w 834923"/>
              <a:gd name="connsiteY24" fmla="*/ 1296063 h 2234317"/>
              <a:gd name="connsiteX25" fmla="*/ 540688 w 834923"/>
              <a:gd name="connsiteY25" fmla="*/ 1248355 h 2234317"/>
              <a:gd name="connsiteX26" fmla="*/ 548640 w 834923"/>
              <a:gd name="connsiteY26" fmla="*/ 1224501 h 2234317"/>
              <a:gd name="connsiteX27" fmla="*/ 564542 w 834923"/>
              <a:gd name="connsiteY27" fmla="*/ 1168842 h 2234317"/>
              <a:gd name="connsiteX28" fmla="*/ 580445 w 834923"/>
              <a:gd name="connsiteY28" fmla="*/ 1041621 h 2234317"/>
              <a:gd name="connsiteX29" fmla="*/ 588396 w 834923"/>
              <a:gd name="connsiteY29" fmla="*/ 938254 h 2234317"/>
              <a:gd name="connsiteX30" fmla="*/ 596347 w 834923"/>
              <a:gd name="connsiteY30" fmla="*/ 898498 h 2234317"/>
              <a:gd name="connsiteX31" fmla="*/ 604299 w 834923"/>
              <a:gd name="connsiteY31" fmla="*/ 834887 h 2234317"/>
              <a:gd name="connsiteX32" fmla="*/ 620201 w 834923"/>
              <a:gd name="connsiteY32" fmla="*/ 755374 h 2234317"/>
              <a:gd name="connsiteX33" fmla="*/ 636104 w 834923"/>
              <a:gd name="connsiteY33" fmla="*/ 675861 h 2234317"/>
              <a:gd name="connsiteX34" fmla="*/ 644055 w 834923"/>
              <a:gd name="connsiteY34" fmla="*/ 620202 h 2234317"/>
              <a:gd name="connsiteX35" fmla="*/ 667909 w 834923"/>
              <a:gd name="connsiteY35" fmla="*/ 572494 h 2234317"/>
              <a:gd name="connsiteX36" fmla="*/ 691763 w 834923"/>
              <a:gd name="connsiteY36" fmla="*/ 524786 h 2234317"/>
              <a:gd name="connsiteX37" fmla="*/ 707666 w 834923"/>
              <a:gd name="connsiteY37" fmla="*/ 477078 h 2234317"/>
              <a:gd name="connsiteX38" fmla="*/ 723568 w 834923"/>
              <a:gd name="connsiteY38" fmla="*/ 453225 h 2234317"/>
              <a:gd name="connsiteX39" fmla="*/ 731520 w 834923"/>
              <a:gd name="connsiteY39" fmla="*/ 429371 h 2234317"/>
              <a:gd name="connsiteX40" fmla="*/ 747422 w 834923"/>
              <a:gd name="connsiteY40" fmla="*/ 405517 h 2234317"/>
              <a:gd name="connsiteX41" fmla="*/ 771276 w 834923"/>
              <a:gd name="connsiteY41" fmla="*/ 333955 h 2234317"/>
              <a:gd name="connsiteX42" fmla="*/ 779227 w 834923"/>
              <a:gd name="connsiteY42" fmla="*/ 310101 h 2234317"/>
              <a:gd name="connsiteX43" fmla="*/ 787179 w 834923"/>
              <a:gd name="connsiteY43" fmla="*/ 238539 h 2234317"/>
              <a:gd name="connsiteX44" fmla="*/ 803081 w 834923"/>
              <a:gd name="connsiteY44" fmla="*/ 166978 h 2234317"/>
              <a:gd name="connsiteX45" fmla="*/ 811033 w 834923"/>
              <a:gd name="connsiteY45" fmla="*/ 111318 h 2234317"/>
              <a:gd name="connsiteX46" fmla="*/ 826935 w 834923"/>
              <a:gd name="connsiteY46" fmla="*/ 55659 h 2234317"/>
              <a:gd name="connsiteX47" fmla="*/ 834887 w 834923"/>
              <a:gd name="connsiteY47" fmla="*/ 0 h 223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4923" h="2234317">
                <a:moveTo>
                  <a:pt x="0" y="2234317"/>
                </a:moveTo>
                <a:cubicBezTo>
                  <a:pt x="13252" y="2229016"/>
                  <a:pt x="26990" y="2224797"/>
                  <a:pt x="39756" y="2218414"/>
                </a:cubicBezTo>
                <a:cubicBezTo>
                  <a:pt x="101412" y="2187586"/>
                  <a:pt x="27506" y="2214548"/>
                  <a:pt x="87464" y="2194560"/>
                </a:cubicBezTo>
                <a:cubicBezTo>
                  <a:pt x="95415" y="2186609"/>
                  <a:pt x="102679" y="2177905"/>
                  <a:pt x="111318" y="2170706"/>
                </a:cubicBezTo>
                <a:cubicBezTo>
                  <a:pt x="140335" y="2146526"/>
                  <a:pt x="133350" y="2163963"/>
                  <a:pt x="159026" y="2130950"/>
                </a:cubicBezTo>
                <a:cubicBezTo>
                  <a:pt x="170760" y="2115863"/>
                  <a:pt x="190831" y="2083242"/>
                  <a:pt x="190831" y="2083242"/>
                </a:cubicBezTo>
                <a:cubicBezTo>
                  <a:pt x="196132" y="2067339"/>
                  <a:pt x="197436" y="2049482"/>
                  <a:pt x="206734" y="2035534"/>
                </a:cubicBezTo>
                <a:cubicBezTo>
                  <a:pt x="212035" y="2027583"/>
                  <a:pt x="218362" y="2020227"/>
                  <a:pt x="222636" y="2011680"/>
                </a:cubicBezTo>
                <a:cubicBezTo>
                  <a:pt x="255550" y="1945848"/>
                  <a:pt x="200920" y="2032325"/>
                  <a:pt x="246490" y="1963972"/>
                </a:cubicBezTo>
                <a:cubicBezTo>
                  <a:pt x="266475" y="1904014"/>
                  <a:pt x="239516" y="1977920"/>
                  <a:pt x="270344" y="1916265"/>
                </a:cubicBezTo>
                <a:cubicBezTo>
                  <a:pt x="274092" y="1908768"/>
                  <a:pt x="273646" y="1899385"/>
                  <a:pt x="278295" y="1892411"/>
                </a:cubicBezTo>
                <a:cubicBezTo>
                  <a:pt x="305740" y="1851243"/>
                  <a:pt x="312778" y="1884371"/>
                  <a:pt x="333954" y="1820849"/>
                </a:cubicBezTo>
                <a:cubicBezTo>
                  <a:pt x="344928" y="1787929"/>
                  <a:pt x="337257" y="1803969"/>
                  <a:pt x="357808" y="1773141"/>
                </a:cubicBezTo>
                <a:cubicBezTo>
                  <a:pt x="360459" y="1759889"/>
                  <a:pt x="363342" y="1746681"/>
                  <a:pt x="365760" y="1733385"/>
                </a:cubicBezTo>
                <a:cubicBezTo>
                  <a:pt x="368644" y="1717523"/>
                  <a:pt x="370549" y="1701486"/>
                  <a:pt x="373711" y="1685677"/>
                </a:cubicBezTo>
                <a:cubicBezTo>
                  <a:pt x="375854" y="1674961"/>
                  <a:pt x="379707" y="1664624"/>
                  <a:pt x="381662" y="1653872"/>
                </a:cubicBezTo>
                <a:cubicBezTo>
                  <a:pt x="385015" y="1635433"/>
                  <a:pt x="385938" y="1616590"/>
                  <a:pt x="389614" y="1598212"/>
                </a:cubicBezTo>
                <a:cubicBezTo>
                  <a:pt x="391258" y="1589993"/>
                  <a:pt x="395263" y="1582417"/>
                  <a:pt x="397565" y="1574358"/>
                </a:cubicBezTo>
                <a:cubicBezTo>
                  <a:pt x="400567" y="1563851"/>
                  <a:pt x="402376" y="1553020"/>
                  <a:pt x="405516" y="1542553"/>
                </a:cubicBezTo>
                <a:cubicBezTo>
                  <a:pt x="410333" y="1526497"/>
                  <a:pt x="416118" y="1510748"/>
                  <a:pt x="421419" y="1494845"/>
                </a:cubicBezTo>
                <a:cubicBezTo>
                  <a:pt x="424069" y="1486894"/>
                  <a:pt x="424721" y="1477966"/>
                  <a:pt x="429370" y="1470992"/>
                </a:cubicBezTo>
                <a:lnTo>
                  <a:pt x="461175" y="1423284"/>
                </a:lnTo>
                <a:cubicBezTo>
                  <a:pt x="463826" y="1412682"/>
                  <a:pt x="464240" y="1401253"/>
                  <a:pt x="469127" y="1391478"/>
                </a:cubicBezTo>
                <a:cubicBezTo>
                  <a:pt x="477674" y="1374383"/>
                  <a:pt x="500932" y="1343771"/>
                  <a:pt x="500932" y="1343771"/>
                </a:cubicBezTo>
                <a:cubicBezTo>
                  <a:pt x="529929" y="1256776"/>
                  <a:pt x="483683" y="1388546"/>
                  <a:pt x="524786" y="1296063"/>
                </a:cubicBezTo>
                <a:cubicBezTo>
                  <a:pt x="531594" y="1280745"/>
                  <a:pt x="535387" y="1264258"/>
                  <a:pt x="540688" y="1248355"/>
                </a:cubicBezTo>
                <a:cubicBezTo>
                  <a:pt x="543338" y="1240404"/>
                  <a:pt x="546607" y="1232632"/>
                  <a:pt x="548640" y="1224501"/>
                </a:cubicBezTo>
                <a:cubicBezTo>
                  <a:pt x="558624" y="1184565"/>
                  <a:pt x="553135" y="1203063"/>
                  <a:pt x="564542" y="1168842"/>
                </a:cubicBezTo>
                <a:cubicBezTo>
                  <a:pt x="569843" y="1126435"/>
                  <a:pt x="577167" y="1084232"/>
                  <a:pt x="580445" y="1041621"/>
                </a:cubicBezTo>
                <a:cubicBezTo>
                  <a:pt x="583095" y="1007165"/>
                  <a:pt x="584580" y="972600"/>
                  <a:pt x="588396" y="938254"/>
                </a:cubicBezTo>
                <a:cubicBezTo>
                  <a:pt x="589888" y="924822"/>
                  <a:pt x="594292" y="911855"/>
                  <a:pt x="596347" y="898498"/>
                </a:cubicBezTo>
                <a:cubicBezTo>
                  <a:pt x="599596" y="877378"/>
                  <a:pt x="600786" y="855965"/>
                  <a:pt x="604299" y="834887"/>
                </a:cubicBezTo>
                <a:cubicBezTo>
                  <a:pt x="608743" y="808226"/>
                  <a:pt x="616378" y="782131"/>
                  <a:pt x="620201" y="755374"/>
                </a:cubicBezTo>
                <a:cubicBezTo>
                  <a:pt x="629338" y="691418"/>
                  <a:pt x="622227" y="717495"/>
                  <a:pt x="636104" y="675861"/>
                </a:cubicBezTo>
                <a:cubicBezTo>
                  <a:pt x="638754" y="657308"/>
                  <a:pt x="640379" y="638579"/>
                  <a:pt x="644055" y="620202"/>
                </a:cubicBezTo>
                <a:cubicBezTo>
                  <a:pt x="650717" y="586895"/>
                  <a:pt x="652275" y="603763"/>
                  <a:pt x="667909" y="572494"/>
                </a:cubicBezTo>
                <a:cubicBezTo>
                  <a:pt x="700823" y="506662"/>
                  <a:pt x="646193" y="593139"/>
                  <a:pt x="691763" y="524786"/>
                </a:cubicBezTo>
                <a:cubicBezTo>
                  <a:pt x="697064" y="508883"/>
                  <a:pt x="698368" y="491026"/>
                  <a:pt x="707666" y="477078"/>
                </a:cubicBezTo>
                <a:cubicBezTo>
                  <a:pt x="712967" y="469127"/>
                  <a:pt x="719294" y="461772"/>
                  <a:pt x="723568" y="453225"/>
                </a:cubicBezTo>
                <a:cubicBezTo>
                  <a:pt x="727316" y="445728"/>
                  <a:pt x="727772" y="436868"/>
                  <a:pt x="731520" y="429371"/>
                </a:cubicBezTo>
                <a:cubicBezTo>
                  <a:pt x="735794" y="420824"/>
                  <a:pt x="743541" y="414250"/>
                  <a:pt x="747422" y="405517"/>
                </a:cubicBezTo>
                <a:cubicBezTo>
                  <a:pt x="747427" y="405507"/>
                  <a:pt x="767299" y="345888"/>
                  <a:pt x="771276" y="333955"/>
                </a:cubicBezTo>
                <a:lnTo>
                  <a:pt x="779227" y="310101"/>
                </a:lnTo>
                <a:cubicBezTo>
                  <a:pt x="781878" y="286247"/>
                  <a:pt x="783785" y="262299"/>
                  <a:pt x="787179" y="238539"/>
                </a:cubicBezTo>
                <a:cubicBezTo>
                  <a:pt x="797701" y="164889"/>
                  <a:pt x="791507" y="230636"/>
                  <a:pt x="803081" y="166978"/>
                </a:cubicBezTo>
                <a:cubicBezTo>
                  <a:pt x="806434" y="148539"/>
                  <a:pt x="807680" y="129757"/>
                  <a:pt x="811033" y="111318"/>
                </a:cubicBezTo>
                <a:cubicBezTo>
                  <a:pt x="820947" y="56793"/>
                  <a:pt x="815582" y="101069"/>
                  <a:pt x="826935" y="55659"/>
                </a:cubicBezTo>
                <a:cubicBezTo>
                  <a:pt x="835927" y="19693"/>
                  <a:pt x="834887" y="25892"/>
                  <a:pt x="8348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Freeform 11"/>
          <p:cNvSpPr/>
          <p:nvPr/>
        </p:nvSpPr>
        <p:spPr>
          <a:xfrm>
            <a:off x="2234317" y="2647784"/>
            <a:ext cx="230587" cy="1359673"/>
          </a:xfrm>
          <a:custGeom>
            <a:avLst/>
            <a:gdLst>
              <a:gd name="connsiteX0" fmla="*/ 39756 w 230587"/>
              <a:gd name="connsiteY0" fmla="*/ 1359673 h 1359673"/>
              <a:gd name="connsiteX1" fmla="*/ 47707 w 230587"/>
              <a:gd name="connsiteY1" fmla="*/ 1319917 h 1359673"/>
              <a:gd name="connsiteX2" fmla="*/ 31805 w 230587"/>
              <a:gd name="connsiteY2" fmla="*/ 1152939 h 1359673"/>
              <a:gd name="connsiteX3" fmla="*/ 15902 w 230587"/>
              <a:gd name="connsiteY3" fmla="*/ 1105232 h 1359673"/>
              <a:gd name="connsiteX4" fmla="*/ 0 w 230587"/>
              <a:gd name="connsiteY4" fmla="*/ 1049573 h 1359673"/>
              <a:gd name="connsiteX5" fmla="*/ 7951 w 230587"/>
              <a:gd name="connsiteY5" fmla="*/ 914400 h 1359673"/>
              <a:gd name="connsiteX6" fmla="*/ 15902 w 230587"/>
              <a:gd name="connsiteY6" fmla="*/ 866693 h 1359673"/>
              <a:gd name="connsiteX7" fmla="*/ 23853 w 230587"/>
              <a:gd name="connsiteY7" fmla="*/ 842839 h 1359673"/>
              <a:gd name="connsiteX8" fmla="*/ 31805 w 230587"/>
              <a:gd name="connsiteY8" fmla="*/ 811033 h 1359673"/>
              <a:gd name="connsiteX9" fmla="*/ 31805 w 230587"/>
              <a:gd name="connsiteY9" fmla="*/ 516835 h 1359673"/>
              <a:gd name="connsiteX10" fmla="*/ 23853 w 230587"/>
              <a:gd name="connsiteY10" fmla="*/ 492981 h 1359673"/>
              <a:gd name="connsiteX11" fmla="*/ 31805 w 230587"/>
              <a:gd name="connsiteY11" fmla="*/ 349858 h 1359673"/>
              <a:gd name="connsiteX12" fmla="*/ 63610 w 230587"/>
              <a:gd name="connsiteY12" fmla="*/ 278296 h 1359673"/>
              <a:gd name="connsiteX13" fmla="*/ 87464 w 230587"/>
              <a:gd name="connsiteY13" fmla="*/ 254442 h 1359673"/>
              <a:gd name="connsiteX14" fmla="*/ 95415 w 230587"/>
              <a:gd name="connsiteY14" fmla="*/ 230588 h 1359673"/>
              <a:gd name="connsiteX15" fmla="*/ 119269 w 230587"/>
              <a:gd name="connsiteY15" fmla="*/ 206734 h 1359673"/>
              <a:gd name="connsiteX16" fmla="*/ 151074 w 230587"/>
              <a:gd name="connsiteY16" fmla="*/ 159026 h 1359673"/>
              <a:gd name="connsiteX17" fmla="*/ 166977 w 230587"/>
              <a:gd name="connsiteY17" fmla="*/ 127221 h 1359673"/>
              <a:gd name="connsiteX18" fmla="*/ 174928 w 230587"/>
              <a:gd name="connsiteY18" fmla="*/ 103367 h 1359673"/>
              <a:gd name="connsiteX19" fmla="*/ 190831 w 230587"/>
              <a:gd name="connsiteY19" fmla="*/ 79513 h 1359673"/>
              <a:gd name="connsiteX20" fmla="*/ 214685 w 230587"/>
              <a:gd name="connsiteY20" fmla="*/ 31806 h 1359673"/>
              <a:gd name="connsiteX21" fmla="*/ 230587 w 230587"/>
              <a:gd name="connsiteY21" fmla="*/ 0 h 1359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0587" h="1359673">
                <a:moveTo>
                  <a:pt x="39756" y="1359673"/>
                </a:moveTo>
                <a:cubicBezTo>
                  <a:pt x="42406" y="1346421"/>
                  <a:pt x="47707" y="1333431"/>
                  <a:pt x="47707" y="1319917"/>
                </a:cubicBezTo>
                <a:cubicBezTo>
                  <a:pt x="47707" y="1300086"/>
                  <a:pt x="40338" y="1189916"/>
                  <a:pt x="31805" y="1152939"/>
                </a:cubicBezTo>
                <a:cubicBezTo>
                  <a:pt x="28036" y="1136606"/>
                  <a:pt x="19967" y="1121494"/>
                  <a:pt x="15902" y="1105232"/>
                </a:cubicBezTo>
                <a:cubicBezTo>
                  <a:pt x="5918" y="1065295"/>
                  <a:pt x="11407" y="1083793"/>
                  <a:pt x="0" y="1049573"/>
                </a:cubicBezTo>
                <a:cubicBezTo>
                  <a:pt x="2650" y="1004515"/>
                  <a:pt x="4041" y="959366"/>
                  <a:pt x="7951" y="914400"/>
                </a:cubicBezTo>
                <a:cubicBezTo>
                  <a:pt x="9348" y="898339"/>
                  <a:pt x="12405" y="882431"/>
                  <a:pt x="15902" y="866693"/>
                </a:cubicBezTo>
                <a:cubicBezTo>
                  <a:pt x="17720" y="858511"/>
                  <a:pt x="21550" y="850898"/>
                  <a:pt x="23853" y="842839"/>
                </a:cubicBezTo>
                <a:cubicBezTo>
                  <a:pt x="26855" y="832331"/>
                  <a:pt x="29154" y="821635"/>
                  <a:pt x="31805" y="811033"/>
                </a:cubicBezTo>
                <a:cubicBezTo>
                  <a:pt x="46504" y="678740"/>
                  <a:pt x="45107" y="723008"/>
                  <a:pt x="31805" y="516835"/>
                </a:cubicBezTo>
                <a:cubicBezTo>
                  <a:pt x="31265" y="508471"/>
                  <a:pt x="26504" y="500932"/>
                  <a:pt x="23853" y="492981"/>
                </a:cubicBezTo>
                <a:cubicBezTo>
                  <a:pt x="26504" y="445273"/>
                  <a:pt x="25878" y="397270"/>
                  <a:pt x="31805" y="349858"/>
                </a:cubicBezTo>
                <a:cubicBezTo>
                  <a:pt x="34865" y="325382"/>
                  <a:pt x="47453" y="297685"/>
                  <a:pt x="63610" y="278296"/>
                </a:cubicBezTo>
                <a:cubicBezTo>
                  <a:pt x="70809" y="269657"/>
                  <a:pt x="79513" y="262393"/>
                  <a:pt x="87464" y="254442"/>
                </a:cubicBezTo>
                <a:cubicBezTo>
                  <a:pt x="90114" y="246491"/>
                  <a:pt x="90766" y="237562"/>
                  <a:pt x="95415" y="230588"/>
                </a:cubicBezTo>
                <a:cubicBezTo>
                  <a:pt x="101652" y="221232"/>
                  <a:pt x="112365" y="215610"/>
                  <a:pt x="119269" y="206734"/>
                </a:cubicBezTo>
                <a:cubicBezTo>
                  <a:pt x="131003" y="191647"/>
                  <a:pt x="142526" y="176121"/>
                  <a:pt x="151074" y="159026"/>
                </a:cubicBezTo>
                <a:cubicBezTo>
                  <a:pt x="156375" y="148424"/>
                  <a:pt x="162308" y="138116"/>
                  <a:pt x="166977" y="127221"/>
                </a:cubicBezTo>
                <a:cubicBezTo>
                  <a:pt x="170279" y="119517"/>
                  <a:pt x="171180" y="110864"/>
                  <a:pt x="174928" y="103367"/>
                </a:cubicBezTo>
                <a:cubicBezTo>
                  <a:pt x="179202" y="94820"/>
                  <a:pt x="185530" y="87464"/>
                  <a:pt x="190831" y="79513"/>
                </a:cubicBezTo>
                <a:cubicBezTo>
                  <a:pt x="210816" y="19555"/>
                  <a:pt x="183857" y="93461"/>
                  <a:pt x="214685" y="31806"/>
                </a:cubicBezTo>
                <a:cubicBezTo>
                  <a:pt x="232961" y="-4745"/>
                  <a:pt x="212622" y="17967"/>
                  <a:pt x="2305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Freeform 12"/>
          <p:cNvSpPr/>
          <p:nvPr/>
        </p:nvSpPr>
        <p:spPr>
          <a:xfrm>
            <a:off x="1097280" y="2051437"/>
            <a:ext cx="469127" cy="3021495"/>
          </a:xfrm>
          <a:custGeom>
            <a:avLst/>
            <a:gdLst>
              <a:gd name="connsiteX0" fmla="*/ 469127 w 469127"/>
              <a:gd name="connsiteY0" fmla="*/ 3021495 h 3021495"/>
              <a:gd name="connsiteX1" fmla="*/ 453225 w 469127"/>
              <a:gd name="connsiteY1" fmla="*/ 2957885 h 3021495"/>
              <a:gd name="connsiteX2" fmla="*/ 429371 w 469127"/>
              <a:gd name="connsiteY2" fmla="*/ 2934031 h 3021495"/>
              <a:gd name="connsiteX3" fmla="*/ 397566 w 469127"/>
              <a:gd name="connsiteY3" fmla="*/ 2886323 h 3021495"/>
              <a:gd name="connsiteX4" fmla="*/ 381663 w 469127"/>
              <a:gd name="connsiteY4" fmla="*/ 2862469 h 3021495"/>
              <a:gd name="connsiteX5" fmla="*/ 365760 w 469127"/>
              <a:gd name="connsiteY5" fmla="*/ 2814762 h 3021495"/>
              <a:gd name="connsiteX6" fmla="*/ 357809 w 469127"/>
              <a:gd name="connsiteY6" fmla="*/ 2790908 h 3021495"/>
              <a:gd name="connsiteX7" fmla="*/ 341906 w 469127"/>
              <a:gd name="connsiteY7" fmla="*/ 2767054 h 3021495"/>
              <a:gd name="connsiteX8" fmla="*/ 302150 w 469127"/>
              <a:gd name="connsiteY8" fmla="*/ 2647784 h 3021495"/>
              <a:gd name="connsiteX9" fmla="*/ 294199 w 469127"/>
              <a:gd name="connsiteY9" fmla="*/ 2623930 h 3021495"/>
              <a:gd name="connsiteX10" fmla="*/ 286247 w 469127"/>
              <a:gd name="connsiteY10" fmla="*/ 2600076 h 3021495"/>
              <a:gd name="connsiteX11" fmla="*/ 278296 w 469127"/>
              <a:gd name="connsiteY11" fmla="*/ 2560320 h 3021495"/>
              <a:gd name="connsiteX12" fmla="*/ 270345 w 469127"/>
              <a:gd name="connsiteY12" fmla="*/ 2496709 h 3021495"/>
              <a:gd name="connsiteX13" fmla="*/ 262393 w 469127"/>
              <a:gd name="connsiteY13" fmla="*/ 2472855 h 3021495"/>
              <a:gd name="connsiteX14" fmla="*/ 246491 w 469127"/>
              <a:gd name="connsiteY14" fmla="*/ 2409245 h 3021495"/>
              <a:gd name="connsiteX15" fmla="*/ 230588 w 469127"/>
              <a:gd name="connsiteY15" fmla="*/ 2385391 h 3021495"/>
              <a:gd name="connsiteX16" fmla="*/ 206734 w 469127"/>
              <a:gd name="connsiteY16" fmla="*/ 2305878 h 3021495"/>
              <a:gd name="connsiteX17" fmla="*/ 190832 w 469127"/>
              <a:gd name="connsiteY17" fmla="*/ 2282024 h 3021495"/>
              <a:gd name="connsiteX18" fmla="*/ 166978 w 469127"/>
              <a:gd name="connsiteY18" fmla="*/ 2202511 h 3021495"/>
              <a:gd name="connsiteX19" fmla="*/ 151075 w 469127"/>
              <a:gd name="connsiteY19" fmla="*/ 2154803 h 3021495"/>
              <a:gd name="connsiteX20" fmla="*/ 143124 w 469127"/>
              <a:gd name="connsiteY20" fmla="*/ 2122998 h 3021495"/>
              <a:gd name="connsiteX21" fmla="*/ 127221 w 469127"/>
              <a:gd name="connsiteY21" fmla="*/ 2075290 h 3021495"/>
              <a:gd name="connsiteX22" fmla="*/ 111319 w 469127"/>
              <a:gd name="connsiteY22" fmla="*/ 2027582 h 3021495"/>
              <a:gd name="connsiteX23" fmla="*/ 95416 w 469127"/>
              <a:gd name="connsiteY23" fmla="*/ 1979875 h 3021495"/>
              <a:gd name="connsiteX24" fmla="*/ 79513 w 469127"/>
              <a:gd name="connsiteY24" fmla="*/ 1924215 h 3021495"/>
              <a:gd name="connsiteX25" fmla="*/ 79513 w 469127"/>
              <a:gd name="connsiteY25" fmla="*/ 1749287 h 3021495"/>
              <a:gd name="connsiteX26" fmla="*/ 87465 w 469127"/>
              <a:gd name="connsiteY26" fmla="*/ 1725433 h 3021495"/>
              <a:gd name="connsiteX27" fmla="*/ 95416 w 469127"/>
              <a:gd name="connsiteY27" fmla="*/ 1685676 h 3021495"/>
              <a:gd name="connsiteX28" fmla="*/ 87465 w 469127"/>
              <a:gd name="connsiteY28" fmla="*/ 1574358 h 3021495"/>
              <a:gd name="connsiteX29" fmla="*/ 79513 w 469127"/>
              <a:gd name="connsiteY29" fmla="*/ 1550504 h 3021495"/>
              <a:gd name="connsiteX30" fmla="*/ 55659 w 469127"/>
              <a:gd name="connsiteY30" fmla="*/ 1534602 h 3021495"/>
              <a:gd name="connsiteX31" fmla="*/ 47708 w 469127"/>
              <a:gd name="connsiteY31" fmla="*/ 1510748 h 3021495"/>
              <a:gd name="connsiteX32" fmla="*/ 31806 w 469127"/>
              <a:gd name="connsiteY32" fmla="*/ 1486894 h 3021495"/>
              <a:gd name="connsiteX33" fmla="*/ 15903 w 469127"/>
              <a:gd name="connsiteY33" fmla="*/ 1439186 h 3021495"/>
              <a:gd name="connsiteX34" fmla="*/ 7952 w 469127"/>
              <a:gd name="connsiteY34" fmla="*/ 1415332 h 3021495"/>
              <a:gd name="connsiteX35" fmla="*/ 15903 w 469127"/>
              <a:gd name="connsiteY35" fmla="*/ 1248355 h 3021495"/>
              <a:gd name="connsiteX36" fmla="*/ 0 w 469127"/>
              <a:gd name="connsiteY36" fmla="*/ 954156 h 3021495"/>
              <a:gd name="connsiteX37" fmla="*/ 7952 w 469127"/>
              <a:gd name="connsiteY37" fmla="*/ 826935 h 3021495"/>
              <a:gd name="connsiteX38" fmla="*/ 15903 w 469127"/>
              <a:gd name="connsiteY38" fmla="*/ 803082 h 3021495"/>
              <a:gd name="connsiteX39" fmla="*/ 39757 w 469127"/>
              <a:gd name="connsiteY39" fmla="*/ 787179 h 3021495"/>
              <a:gd name="connsiteX40" fmla="*/ 55659 w 469127"/>
              <a:gd name="connsiteY40" fmla="*/ 763325 h 3021495"/>
              <a:gd name="connsiteX41" fmla="*/ 79513 w 469127"/>
              <a:gd name="connsiteY41" fmla="*/ 739471 h 3021495"/>
              <a:gd name="connsiteX42" fmla="*/ 95416 w 469127"/>
              <a:gd name="connsiteY42" fmla="*/ 691763 h 3021495"/>
              <a:gd name="connsiteX43" fmla="*/ 103367 w 469127"/>
              <a:gd name="connsiteY43" fmla="*/ 667909 h 3021495"/>
              <a:gd name="connsiteX44" fmla="*/ 111319 w 469127"/>
              <a:gd name="connsiteY44" fmla="*/ 644055 h 3021495"/>
              <a:gd name="connsiteX45" fmla="*/ 87465 w 469127"/>
              <a:gd name="connsiteY45" fmla="*/ 508883 h 3021495"/>
              <a:gd name="connsiteX46" fmla="*/ 71562 w 469127"/>
              <a:gd name="connsiteY46" fmla="*/ 485029 h 3021495"/>
              <a:gd name="connsiteX47" fmla="*/ 63611 w 469127"/>
              <a:gd name="connsiteY47" fmla="*/ 461175 h 3021495"/>
              <a:gd name="connsiteX48" fmla="*/ 39757 w 469127"/>
              <a:gd name="connsiteY48" fmla="*/ 445273 h 3021495"/>
              <a:gd name="connsiteX49" fmla="*/ 23854 w 469127"/>
              <a:gd name="connsiteY49" fmla="*/ 397565 h 3021495"/>
              <a:gd name="connsiteX50" fmla="*/ 15903 w 469127"/>
              <a:gd name="connsiteY50" fmla="*/ 373711 h 3021495"/>
              <a:gd name="connsiteX51" fmla="*/ 7952 w 469127"/>
              <a:gd name="connsiteY51" fmla="*/ 318052 h 3021495"/>
              <a:gd name="connsiteX52" fmla="*/ 31806 w 469127"/>
              <a:gd name="connsiteY52" fmla="*/ 182880 h 3021495"/>
              <a:gd name="connsiteX53" fmla="*/ 39757 w 469127"/>
              <a:gd name="connsiteY53" fmla="*/ 159026 h 3021495"/>
              <a:gd name="connsiteX54" fmla="*/ 55659 w 469127"/>
              <a:gd name="connsiteY54" fmla="*/ 135172 h 3021495"/>
              <a:gd name="connsiteX55" fmla="*/ 71562 w 469127"/>
              <a:gd name="connsiteY55" fmla="*/ 39756 h 3021495"/>
              <a:gd name="connsiteX56" fmla="*/ 79513 w 469127"/>
              <a:gd name="connsiteY56" fmla="*/ 0 h 302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69127" h="3021495">
                <a:moveTo>
                  <a:pt x="469127" y="3021495"/>
                </a:moveTo>
                <a:cubicBezTo>
                  <a:pt x="467980" y="3015761"/>
                  <a:pt x="460210" y="2968363"/>
                  <a:pt x="453225" y="2957885"/>
                </a:cubicBezTo>
                <a:cubicBezTo>
                  <a:pt x="446988" y="2948529"/>
                  <a:pt x="436275" y="2942907"/>
                  <a:pt x="429371" y="2934031"/>
                </a:cubicBezTo>
                <a:cubicBezTo>
                  <a:pt x="417637" y="2918944"/>
                  <a:pt x="408168" y="2902226"/>
                  <a:pt x="397566" y="2886323"/>
                </a:cubicBezTo>
                <a:lnTo>
                  <a:pt x="381663" y="2862469"/>
                </a:lnTo>
                <a:lnTo>
                  <a:pt x="365760" y="2814762"/>
                </a:lnTo>
                <a:cubicBezTo>
                  <a:pt x="363110" y="2806811"/>
                  <a:pt x="362458" y="2797882"/>
                  <a:pt x="357809" y="2790908"/>
                </a:cubicBezTo>
                <a:lnTo>
                  <a:pt x="341906" y="2767054"/>
                </a:lnTo>
                <a:lnTo>
                  <a:pt x="302150" y="2647784"/>
                </a:lnTo>
                <a:lnTo>
                  <a:pt x="294199" y="2623930"/>
                </a:lnTo>
                <a:cubicBezTo>
                  <a:pt x="291548" y="2615979"/>
                  <a:pt x="287891" y="2608295"/>
                  <a:pt x="286247" y="2600076"/>
                </a:cubicBezTo>
                <a:cubicBezTo>
                  <a:pt x="283597" y="2586824"/>
                  <a:pt x="280351" y="2573677"/>
                  <a:pt x="278296" y="2560320"/>
                </a:cubicBezTo>
                <a:cubicBezTo>
                  <a:pt x="275047" y="2539200"/>
                  <a:pt x="274168" y="2517733"/>
                  <a:pt x="270345" y="2496709"/>
                </a:cubicBezTo>
                <a:cubicBezTo>
                  <a:pt x="268846" y="2488463"/>
                  <a:pt x="264426" y="2480986"/>
                  <a:pt x="262393" y="2472855"/>
                </a:cubicBezTo>
                <a:cubicBezTo>
                  <a:pt x="257857" y="2454711"/>
                  <a:pt x="255578" y="2427419"/>
                  <a:pt x="246491" y="2409245"/>
                </a:cubicBezTo>
                <a:cubicBezTo>
                  <a:pt x="242217" y="2400698"/>
                  <a:pt x="235889" y="2393342"/>
                  <a:pt x="230588" y="2385391"/>
                </a:cubicBezTo>
                <a:cubicBezTo>
                  <a:pt x="226143" y="2367610"/>
                  <a:pt x="214479" y="2317496"/>
                  <a:pt x="206734" y="2305878"/>
                </a:cubicBezTo>
                <a:lnTo>
                  <a:pt x="190832" y="2282024"/>
                </a:lnTo>
                <a:cubicBezTo>
                  <a:pt x="178816" y="2233963"/>
                  <a:pt x="186333" y="2260577"/>
                  <a:pt x="166978" y="2202511"/>
                </a:cubicBezTo>
                <a:lnTo>
                  <a:pt x="151075" y="2154803"/>
                </a:lnTo>
                <a:cubicBezTo>
                  <a:pt x="148425" y="2144201"/>
                  <a:pt x="146264" y="2133465"/>
                  <a:pt x="143124" y="2122998"/>
                </a:cubicBezTo>
                <a:cubicBezTo>
                  <a:pt x="138307" y="2106942"/>
                  <a:pt x="132522" y="2091193"/>
                  <a:pt x="127221" y="2075290"/>
                </a:cubicBezTo>
                <a:lnTo>
                  <a:pt x="111319" y="2027582"/>
                </a:lnTo>
                <a:lnTo>
                  <a:pt x="95416" y="1979875"/>
                </a:lnTo>
                <a:cubicBezTo>
                  <a:pt x="85432" y="1939938"/>
                  <a:pt x="90921" y="1958436"/>
                  <a:pt x="79513" y="1924215"/>
                </a:cubicBezTo>
                <a:cubicBezTo>
                  <a:pt x="69746" y="1836312"/>
                  <a:pt x="66841" y="1850660"/>
                  <a:pt x="79513" y="1749287"/>
                </a:cubicBezTo>
                <a:cubicBezTo>
                  <a:pt x="80553" y="1740970"/>
                  <a:pt x="85432" y="1733564"/>
                  <a:pt x="87465" y="1725433"/>
                </a:cubicBezTo>
                <a:cubicBezTo>
                  <a:pt x="90743" y="1712322"/>
                  <a:pt x="92766" y="1698928"/>
                  <a:pt x="95416" y="1685676"/>
                </a:cubicBezTo>
                <a:cubicBezTo>
                  <a:pt x="92766" y="1648570"/>
                  <a:pt x="91812" y="1611304"/>
                  <a:pt x="87465" y="1574358"/>
                </a:cubicBezTo>
                <a:cubicBezTo>
                  <a:pt x="86486" y="1566034"/>
                  <a:pt x="84749" y="1557049"/>
                  <a:pt x="79513" y="1550504"/>
                </a:cubicBezTo>
                <a:cubicBezTo>
                  <a:pt x="73543" y="1543042"/>
                  <a:pt x="63610" y="1539903"/>
                  <a:pt x="55659" y="1534602"/>
                </a:cubicBezTo>
                <a:cubicBezTo>
                  <a:pt x="53009" y="1526651"/>
                  <a:pt x="51456" y="1518245"/>
                  <a:pt x="47708" y="1510748"/>
                </a:cubicBezTo>
                <a:cubicBezTo>
                  <a:pt x="43434" y="1502201"/>
                  <a:pt x="35687" y="1495627"/>
                  <a:pt x="31806" y="1486894"/>
                </a:cubicBezTo>
                <a:cubicBezTo>
                  <a:pt x="24998" y="1471576"/>
                  <a:pt x="21204" y="1455089"/>
                  <a:pt x="15903" y="1439186"/>
                </a:cubicBezTo>
                <a:lnTo>
                  <a:pt x="7952" y="1415332"/>
                </a:lnTo>
                <a:cubicBezTo>
                  <a:pt x="10602" y="1359673"/>
                  <a:pt x="15903" y="1304077"/>
                  <a:pt x="15903" y="1248355"/>
                </a:cubicBezTo>
                <a:cubicBezTo>
                  <a:pt x="15903" y="1051106"/>
                  <a:pt x="17184" y="1074433"/>
                  <a:pt x="0" y="954156"/>
                </a:cubicBezTo>
                <a:cubicBezTo>
                  <a:pt x="2651" y="911749"/>
                  <a:pt x="3504" y="869191"/>
                  <a:pt x="7952" y="826935"/>
                </a:cubicBezTo>
                <a:cubicBezTo>
                  <a:pt x="8829" y="818600"/>
                  <a:pt x="10667" y="809627"/>
                  <a:pt x="15903" y="803082"/>
                </a:cubicBezTo>
                <a:cubicBezTo>
                  <a:pt x="21873" y="795620"/>
                  <a:pt x="31806" y="792480"/>
                  <a:pt x="39757" y="787179"/>
                </a:cubicBezTo>
                <a:cubicBezTo>
                  <a:pt x="45058" y="779228"/>
                  <a:pt x="49541" y="770666"/>
                  <a:pt x="55659" y="763325"/>
                </a:cubicBezTo>
                <a:cubicBezTo>
                  <a:pt x="62858" y="754686"/>
                  <a:pt x="74052" y="749301"/>
                  <a:pt x="79513" y="739471"/>
                </a:cubicBezTo>
                <a:cubicBezTo>
                  <a:pt x="87654" y="724818"/>
                  <a:pt x="90115" y="707666"/>
                  <a:pt x="95416" y="691763"/>
                </a:cubicBezTo>
                <a:lnTo>
                  <a:pt x="103367" y="667909"/>
                </a:lnTo>
                <a:lnTo>
                  <a:pt x="111319" y="644055"/>
                </a:lnTo>
                <a:cubicBezTo>
                  <a:pt x="108788" y="616220"/>
                  <a:pt x="108651" y="540661"/>
                  <a:pt x="87465" y="508883"/>
                </a:cubicBezTo>
                <a:lnTo>
                  <a:pt x="71562" y="485029"/>
                </a:lnTo>
                <a:cubicBezTo>
                  <a:pt x="68912" y="477078"/>
                  <a:pt x="68847" y="467720"/>
                  <a:pt x="63611" y="461175"/>
                </a:cubicBezTo>
                <a:cubicBezTo>
                  <a:pt x="57641" y="453713"/>
                  <a:pt x="44822" y="453377"/>
                  <a:pt x="39757" y="445273"/>
                </a:cubicBezTo>
                <a:cubicBezTo>
                  <a:pt x="30873" y="431058"/>
                  <a:pt x="29155" y="413468"/>
                  <a:pt x="23854" y="397565"/>
                </a:cubicBezTo>
                <a:lnTo>
                  <a:pt x="15903" y="373711"/>
                </a:lnTo>
                <a:cubicBezTo>
                  <a:pt x="13253" y="355158"/>
                  <a:pt x="7952" y="336793"/>
                  <a:pt x="7952" y="318052"/>
                </a:cubicBezTo>
                <a:cubicBezTo>
                  <a:pt x="7952" y="242297"/>
                  <a:pt x="12067" y="242097"/>
                  <a:pt x="31806" y="182880"/>
                </a:cubicBezTo>
                <a:cubicBezTo>
                  <a:pt x="34456" y="174929"/>
                  <a:pt x="35108" y="166000"/>
                  <a:pt x="39757" y="159026"/>
                </a:cubicBezTo>
                <a:lnTo>
                  <a:pt x="55659" y="135172"/>
                </a:lnTo>
                <a:cubicBezTo>
                  <a:pt x="60960" y="103367"/>
                  <a:pt x="61366" y="70346"/>
                  <a:pt x="71562" y="39756"/>
                </a:cubicBezTo>
                <a:cubicBezTo>
                  <a:pt x="81189" y="10873"/>
                  <a:pt x="79513" y="24283"/>
                  <a:pt x="7951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Freeform 13"/>
          <p:cNvSpPr/>
          <p:nvPr/>
        </p:nvSpPr>
        <p:spPr>
          <a:xfrm>
            <a:off x="1184721" y="2051437"/>
            <a:ext cx="596371" cy="2592125"/>
          </a:xfrm>
          <a:custGeom>
            <a:avLst/>
            <a:gdLst>
              <a:gd name="connsiteX0" fmla="*/ 596371 w 596371"/>
              <a:gd name="connsiteY0" fmla="*/ 2592125 h 2592125"/>
              <a:gd name="connsiteX1" fmla="*/ 588420 w 596371"/>
              <a:gd name="connsiteY1" fmla="*/ 2472855 h 2592125"/>
              <a:gd name="connsiteX2" fmla="*/ 564566 w 596371"/>
              <a:gd name="connsiteY2" fmla="*/ 2393342 h 2592125"/>
              <a:gd name="connsiteX3" fmla="*/ 556615 w 596371"/>
              <a:gd name="connsiteY3" fmla="*/ 2369488 h 2592125"/>
              <a:gd name="connsiteX4" fmla="*/ 548663 w 596371"/>
              <a:gd name="connsiteY4" fmla="*/ 2345634 h 2592125"/>
              <a:gd name="connsiteX5" fmla="*/ 540712 w 596371"/>
              <a:gd name="connsiteY5" fmla="*/ 2313829 h 2592125"/>
              <a:gd name="connsiteX6" fmla="*/ 532761 w 596371"/>
              <a:gd name="connsiteY6" fmla="*/ 2210462 h 2592125"/>
              <a:gd name="connsiteX7" fmla="*/ 540712 w 596371"/>
              <a:gd name="connsiteY7" fmla="*/ 2035533 h 2592125"/>
              <a:gd name="connsiteX8" fmla="*/ 556615 w 596371"/>
              <a:gd name="connsiteY8" fmla="*/ 1948069 h 2592125"/>
              <a:gd name="connsiteX9" fmla="*/ 532761 w 596371"/>
              <a:gd name="connsiteY9" fmla="*/ 1820848 h 2592125"/>
              <a:gd name="connsiteX10" fmla="*/ 516858 w 596371"/>
              <a:gd name="connsiteY10" fmla="*/ 1796994 h 2592125"/>
              <a:gd name="connsiteX11" fmla="*/ 508907 w 596371"/>
              <a:gd name="connsiteY11" fmla="*/ 1765189 h 2592125"/>
              <a:gd name="connsiteX12" fmla="*/ 493004 w 596371"/>
              <a:gd name="connsiteY12" fmla="*/ 1717481 h 2592125"/>
              <a:gd name="connsiteX13" fmla="*/ 485053 w 596371"/>
              <a:gd name="connsiteY13" fmla="*/ 1693627 h 2592125"/>
              <a:gd name="connsiteX14" fmla="*/ 477102 w 596371"/>
              <a:gd name="connsiteY14" fmla="*/ 1661822 h 2592125"/>
              <a:gd name="connsiteX15" fmla="*/ 461199 w 596371"/>
              <a:gd name="connsiteY15" fmla="*/ 1614114 h 2592125"/>
              <a:gd name="connsiteX16" fmla="*/ 453248 w 596371"/>
              <a:gd name="connsiteY16" fmla="*/ 1590260 h 2592125"/>
              <a:gd name="connsiteX17" fmla="*/ 445296 w 596371"/>
              <a:gd name="connsiteY17" fmla="*/ 1550504 h 2592125"/>
              <a:gd name="connsiteX18" fmla="*/ 437345 w 596371"/>
              <a:gd name="connsiteY18" fmla="*/ 1518699 h 2592125"/>
              <a:gd name="connsiteX19" fmla="*/ 421442 w 596371"/>
              <a:gd name="connsiteY19" fmla="*/ 1407380 h 2592125"/>
              <a:gd name="connsiteX20" fmla="*/ 413491 w 596371"/>
              <a:gd name="connsiteY20" fmla="*/ 1256306 h 2592125"/>
              <a:gd name="connsiteX21" fmla="*/ 405540 w 596371"/>
              <a:gd name="connsiteY21" fmla="*/ 1232452 h 2592125"/>
              <a:gd name="connsiteX22" fmla="*/ 389637 w 596371"/>
              <a:gd name="connsiteY22" fmla="*/ 1137036 h 2592125"/>
              <a:gd name="connsiteX23" fmla="*/ 373735 w 596371"/>
              <a:gd name="connsiteY23" fmla="*/ 1089328 h 2592125"/>
              <a:gd name="connsiteX24" fmla="*/ 365783 w 596371"/>
              <a:gd name="connsiteY24" fmla="*/ 1065474 h 2592125"/>
              <a:gd name="connsiteX25" fmla="*/ 349881 w 596371"/>
              <a:gd name="connsiteY25" fmla="*/ 1041620 h 2592125"/>
              <a:gd name="connsiteX26" fmla="*/ 333978 w 596371"/>
              <a:gd name="connsiteY26" fmla="*/ 993913 h 2592125"/>
              <a:gd name="connsiteX27" fmla="*/ 310124 w 596371"/>
              <a:gd name="connsiteY27" fmla="*/ 946205 h 2592125"/>
              <a:gd name="connsiteX28" fmla="*/ 294222 w 596371"/>
              <a:gd name="connsiteY28" fmla="*/ 922351 h 2592125"/>
              <a:gd name="connsiteX29" fmla="*/ 270368 w 596371"/>
              <a:gd name="connsiteY29" fmla="*/ 850789 h 2592125"/>
              <a:gd name="connsiteX30" fmla="*/ 262416 w 596371"/>
              <a:gd name="connsiteY30" fmla="*/ 826935 h 2592125"/>
              <a:gd name="connsiteX31" fmla="*/ 246514 w 596371"/>
              <a:gd name="connsiteY31" fmla="*/ 803081 h 2592125"/>
              <a:gd name="connsiteX32" fmla="*/ 230611 w 596371"/>
              <a:gd name="connsiteY32" fmla="*/ 755373 h 2592125"/>
              <a:gd name="connsiteX33" fmla="*/ 222660 w 596371"/>
              <a:gd name="connsiteY33" fmla="*/ 731520 h 2592125"/>
              <a:gd name="connsiteX34" fmla="*/ 206757 w 596371"/>
              <a:gd name="connsiteY34" fmla="*/ 707666 h 2592125"/>
              <a:gd name="connsiteX35" fmla="*/ 182903 w 596371"/>
              <a:gd name="connsiteY35" fmla="*/ 636104 h 2592125"/>
              <a:gd name="connsiteX36" fmla="*/ 174952 w 596371"/>
              <a:gd name="connsiteY36" fmla="*/ 612250 h 2592125"/>
              <a:gd name="connsiteX37" fmla="*/ 159049 w 596371"/>
              <a:gd name="connsiteY37" fmla="*/ 588396 h 2592125"/>
              <a:gd name="connsiteX38" fmla="*/ 127244 w 596371"/>
              <a:gd name="connsiteY38" fmla="*/ 492980 h 2592125"/>
              <a:gd name="connsiteX39" fmla="*/ 119293 w 596371"/>
              <a:gd name="connsiteY39" fmla="*/ 469126 h 2592125"/>
              <a:gd name="connsiteX40" fmla="*/ 103390 w 596371"/>
              <a:gd name="connsiteY40" fmla="*/ 445273 h 2592125"/>
              <a:gd name="connsiteX41" fmla="*/ 79536 w 596371"/>
              <a:gd name="connsiteY41" fmla="*/ 373711 h 2592125"/>
              <a:gd name="connsiteX42" fmla="*/ 63634 w 596371"/>
              <a:gd name="connsiteY42" fmla="*/ 318052 h 2592125"/>
              <a:gd name="connsiteX43" fmla="*/ 47731 w 596371"/>
              <a:gd name="connsiteY43" fmla="*/ 230587 h 2592125"/>
              <a:gd name="connsiteX44" fmla="*/ 31829 w 596371"/>
              <a:gd name="connsiteY44" fmla="*/ 135172 h 2592125"/>
              <a:gd name="connsiteX45" fmla="*/ 15926 w 596371"/>
              <a:gd name="connsiteY45" fmla="*/ 87464 h 2592125"/>
              <a:gd name="connsiteX46" fmla="*/ 7975 w 596371"/>
              <a:gd name="connsiteY46" fmla="*/ 63610 h 2592125"/>
              <a:gd name="connsiteX47" fmla="*/ 23 w 596371"/>
              <a:gd name="connsiteY47" fmla="*/ 0 h 259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96371" h="2592125">
                <a:moveTo>
                  <a:pt x="596371" y="2592125"/>
                </a:moveTo>
                <a:cubicBezTo>
                  <a:pt x="593721" y="2552368"/>
                  <a:pt x="592591" y="2512481"/>
                  <a:pt x="588420" y="2472855"/>
                </a:cubicBezTo>
                <a:cubicBezTo>
                  <a:pt x="586571" y="2455289"/>
                  <a:pt x="568328" y="2404629"/>
                  <a:pt x="564566" y="2393342"/>
                </a:cubicBezTo>
                <a:lnTo>
                  <a:pt x="556615" y="2369488"/>
                </a:lnTo>
                <a:cubicBezTo>
                  <a:pt x="553964" y="2361537"/>
                  <a:pt x="550696" y="2353765"/>
                  <a:pt x="548663" y="2345634"/>
                </a:cubicBezTo>
                <a:lnTo>
                  <a:pt x="540712" y="2313829"/>
                </a:lnTo>
                <a:cubicBezTo>
                  <a:pt x="538062" y="2279373"/>
                  <a:pt x="532761" y="2245019"/>
                  <a:pt x="532761" y="2210462"/>
                </a:cubicBezTo>
                <a:cubicBezTo>
                  <a:pt x="532761" y="2152092"/>
                  <a:pt x="536553" y="2093755"/>
                  <a:pt x="540712" y="2035533"/>
                </a:cubicBezTo>
                <a:cubicBezTo>
                  <a:pt x="541843" y="2019702"/>
                  <a:pt x="553081" y="1965738"/>
                  <a:pt x="556615" y="1948069"/>
                </a:cubicBezTo>
                <a:cubicBezTo>
                  <a:pt x="553817" y="1920095"/>
                  <a:pt x="552792" y="1850894"/>
                  <a:pt x="532761" y="1820848"/>
                </a:cubicBezTo>
                <a:lnTo>
                  <a:pt x="516858" y="1796994"/>
                </a:lnTo>
                <a:cubicBezTo>
                  <a:pt x="514208" y="1786392"/>
                  <a:pt x="512047" y="1775656"/>
                  <a:pt x="508907" y="1765189"/>
                </a:cubicBezTo>
                <a:cubicBezTo>
                  <a:pt x="504090" y="1749133"/>
                  <a:pt x="498305" y="1733384"/>
                  <a:pt x="493004" y="1717481"/>
                </a:cubicBezTo>
                <a:cubicBezTo>
                  <a:pt x="490354" y="1709530"/>
                  <a:pt x="487086" y="1701758"/>
                  <a:pt x="485053" y="1693627"/>
                </a:cubicBezTo>
                <a:cubicBezTo>
                  <a:pt x="482403" y="1683025"/>
                  <a:pt x="480242" y="1672289"/>
                  <a:pt x="477102" y="1661822"/>
                </a:cubicBezTo>
                <a:cubicBezTo>
                  <a:pt x="472285" y="1645766"/>
                  <a:pt x="466500" y="1630017"/>
                  <a:pt x="461199" y="1614114"/>
                </a:cubicBezTo>
                <a:cubicBezTo>
                  <a:pt x="458549" y="1606163"/>
                  <a:pt x="454892" y="1598479"/>
                  <a:pt x="453248" y="1590260"/>
                </a:cubicBezTo>
                <a:cubicBezTo>
                  <a:pt x="450597" y="1577008"/>
                  <a:pt x="448228" y="1563697"/>
                  <a:pt x="445296" y="1550504"/>
                </a:cubicBezTo>
                <a:cubicBezTo>
                  <a:pt x="442925" y="1539836"/>
                  <a:pt x="439142" y="1529478"/>
                  <a:pt x="437345" y="1518699"/>
                </a:cubicBezTo>
                <a:cubicBezTo>
                  <a:pt x="431183" y="1481726"/>
                  <a:pt x="421442" y="1407380"/>
                  <a:pt x="421442" y="1407380"/>
                </a:cubicBezTo>
                <a:cubicBezTo>
                  <a:pt x="418792" y="1357022"/>
                  <a:pt x="418056" y="1306527"/>
                  <a:pt x="413491" y="1256306"/>
                </a:cubicBezTo>
                <a:cubicBezTo>
                  <a:pt x="412732" y="1247959"/>
                  <a:pt x="407039" y="1240698"/>
                  <a:pt x="405540" y="1232452"/>
                </a:cubicBezTo>
                <a:cubicBezTo>
                  <a:pt x="393394" y="1165645"/>
                  <a:pt x="404224" y="1185660"/>
                  <a:pt x="389637" y="1137036"/>
                </a:cubicBezTo>
                <a:cubicBezTo>
                  <a:pt x="384820" y="1120980"/>
                  <a:pt x="379036" y="1105231"/>
                  <a:pt x="373735" y="1089328"/>
                </a:cubicBezTo>
                <a:cubicBezTo>
                  <a:pt x="371085" y="1081377"/>
                  <a:pt x="370432" y="1072448"/>
                  <a:pt x="365783" y="1065474"/>
                </a:cubicBezTo>
                <a:cubicBezTo>
                  <a:pt x="360482" y="1057523"/>
                  <a:pt x="353762" y="1050353"/>
                  <a:pt x="349881" y="1041620"/>
                </a:cubicBezTo>
                <a:cubicBezTo>
                  <a:pt x="343073" y="1026302"/>
                  <a:pt x="343276" y="1007861"/>
                  <a:pt x="333978" y="993913"/>
                </a:cubicBezTo>
                <a:cubicBezTo>
                  <a:pt x="288406" y="925552"/>
                  <a:pt x="343044" y="1012044"/>
                  <a:pt x="310124" y="946205"/>
                </a:cubicBezTo>
                <a:cubicBezTo>
                  <a:pt x="305850" y="937658"/>
                  <a:pt x="298103" y="931084"/>
                  <a:pt x="294222" y="922351"/>
                </a:cubicBezTo>
                <a:cubicBezTo>
                  <a:pt x="294215" y="922336"/>
                  <a:pt x="274346" y="862724"/>
                  <a:pt x="270368" y="850789"/>
                </a:cubicBezTo>
                <a:cubicBezTo>
                  <a:pt x="267717" y="842838"/>
                  <a:pt x="267065" y="833909"/>
                  <a:pt x="262416" y="826935"/>
                </a:cubicBezTo>
                <a:cubicBezTo>
                  <a:pt x="257115" y="818984"/>
                  <a:pt x="250395" y="811814"/>
                  <a:pt x="246514" y="803081"/>
                </a:cubicBezTo>
                <a:cubicBezTo>
                  <a:pt x="239706" y="787763"/>
                  <a:pt x="235912" y="771276"/>
                  <a:pt x="230611" y="755373"/>
                </a:cubicBezTo>
                <a:cubicBezTo>
                  <a:pt x="227961" y="747422"/>
                  <a:pt x="227309" y="738493"/>
                  <a:pt x="222660" y="731520"/>
                </a:cubicBezTo>
                <a:lnTo>
                  <a:pt x="206757" y="707666"/>
                </a:lnTo>
                <a:lnTo>
                  <a:pt x="182903" y="636104"/>
                </a:lnTo>
                <a:cubicBezTo>
                  <a:pt x="180253" y="628153"/>
                  <a:pt x="179601" y="619224"/>
                  <a:pt x="174952" y="612250"/>
                </a:cubicBezTo>
                <a:lnTo>
                  <a:pt x="159049" y="588396"/>
                </a:lnTo>
                <a:lnTo>
                  <a:pt x="127244" y="492980"/>
                </a:lnTo>
                <a:cubicBezTo>
                  <a:pt x="124594" y="485029"/>
                  <a:pt x="123942" y="476100"/>
                  <a:pt x="119293" y="469126"/>
                </a:cubicBezTo>
                <a:lnTo>
                  <a:pt x="103390" y="445273"/>
                </a:lnTo>
                <a:lnTo>
                  <a:pt x="79536" y="373711"/>
                </a:lnTo>
                <a:cubicBezTo>
                  <a:pt x="73234" y="354807"/>
                  <a:pt x="66962" y="338018"/>
                  <a:pt x="63634" y="318052"/>
                </a:cubicBezTo>
                <a:cubicBezTo>
                  <a:pt x="48649" y="228143"/>
                  <a:pt x="64790" y="281766"/>
                  <a:pt x="47731" y="230587"/>
                </a:cubicBezTo>
                <a:cubicBezTo>
                  <a:pt x="44318" y="206697"/>
                  <a:pt x="38805" y="160749"/>
                  <a:pt x="31829" y="135172"/>
                </a:cubicBezTo>
                <a:cubicBezTo>
                  <a:pt x="27418" y="119000"/>
                  <a:pt x="21227" y="103367"/>
                  <a:pt x="15926" y="87464"/>
                </a:cubicBezTo>
                <a:cubicBezTo>
                  <a:pt x="13276" y="79513"/>
                  <a:pt x="9353" y="71877"/>
                  <a:pt x="7975" y="63610"/>
                </a:cubicBezTo>
                <a:cubicBezTo>
                  <a:pt x="-848" y="10673"/>
                  <a:pt x="23" y="32024"/>
                  <a:pt x="2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Freeform 14"/>
          <p:cNvSpPr/>
          <p:nvPr/>
        </p:nvSpPr>
        <p:spPr>
          <a:xfrm>
            <a:off x="1176793" y="2266122"/>
            <a:ext cx="1057544" cy="1343770"/>
          </a:xfrm>
          <a:custGeom>
            <a:avLst/>
            <a:gdLst>
              <a:gd name="connsiteX0" fmla="*/ 0 w 1057544"/>
              <a:gd name="connsiteY0" fmla="*/ 278295 h 1343770"/>
              <a:gd name="connsiteX1" fmla="*/ 39757 w 1057544"/>
              <a:gd name="connsiteY1" fmla="*/ 254441 h 1343770"/>
              <a:gd name="connsiteX2" fmla="*/ 87464 w 1057544"/>
              <a:gd name="connsiteY2" fmla="*/ 222636 h 1343770"/>
              <a:gd name="connsiteX3" fmla="*/ 135172 w 1057544"/>
              <a:gd name="connsiteY3" fmla="*/ 190831 h 1343770"/>
              <a:gd name="connsiteX4" fmla="*/ 159026 w 1057544"/>
              <a:gd name="connsiteY4" fmla="*/ 174928 h 1343770"/>
              <a:gd name="connsiteX5" fmla="*/ 182880 w 1057544"/>
              <a:gd name="connsiteY5" fmla="*/ 159026 h 1343770"/>
              <a:gd name="connsiteX6" fmla="*/ 206734 w 1057544"/>
              <a:gd name="connsiteY6" fmla="*/ 135172 h 1343770"/>
              <a:gd name="connsiteX7" fmla="*/ 254442 w 1057544"/>
              <a:gd name="connsiteY7" fmla="*/ 119269 h 1343770"/>
              <a:gd name="connsiteX8" fmla="*/ 278296 w 1057544"/>
              <a:gd name="connsiteY8" fmla="*/ 103367 h 1343770"/>
              <a:gd name="connsiteX9" fmla="*/ 326004 w 1057544"/>
              <a:gd name="connsiteY9" fmla="*/ 87464 h 1343770"/>
              <a:gd name="connsiteX10" fmla="*/ 381663 w 1057544"/>
              <a:gd name="connsiteY10" fmla="*/ 71561 h 1343770"/>
              <a:gd name="connsiteX11" fmla="*/ 405517 w 1057544"/>
              <a:gd name="connsiteY11" fmla="*/ 63610 h 1343770"/>
              <a:gd name="connsiteX12" fmla="*/ 453224 w 1057544"/>
              <a:gd name="connsiteY12" fmla="*/ 31805 h 1343770"/>
              <a:gd name="connsiteX13" fmla="*/ 500932 w 1057544"/>
              <a:gd name="connsiteY13" fmla="*/ 0 h 1343770"/>
              <a:gd name="connsiteX14" fmla="*/ 628153 w 1057544"/>
              <a:gd name="connsiteY14" fmla="*/ 7951 h 1343770"/>
              <a:gd name="connsiteX15" fmla="*/ 659958 w 1057544"/>
              <a:gd name="connsiteY15" fmla="*/ 55659 h 1343770"/>
              <a:gd name="connsiteX16" fmla="*/ 683812 w 1057544"/>
              <a:gd name="connsiteY16" fmla="*/ 71561 h 1343770"/>
              <a:gd name="connsiteX17" fmla="*/ 707666 w 1057544"/>
              <a:gd name="connsiteY17" fmla="*/ 119269 h 1343770"/>
              <a:gd name="connsiteX18" fmla="*/ 731520 w 1057544"/>
              <a:gd name="connsiteY18" fmla="*/ 166977 h 1343770"/>
              <a:gd name="connsiteX19" fmla="*/ 739471 w 1057544"/>
              <a:gd name="connsiteY19" fmla="*/ 254441 h 1343770"/>
              <a:gd name="connsiteX20" fmla="*/ 763325 w 1057544"/>
              <a:gd name="connsiteY20" fmla="*/ 341906 h 1343770"/>
              <a:gd name="connsiteX21" fmla="*/ 787179 w 1057544"/>
              <a:gd name="connsiteY21" fmla="*/ 397565 h 1343770"/>
              <a:gd name="connsiteX22" fmla="*/ 803082 w 1057544"/>
              <a:gd name="connsiteY22" fmla="*/ 445273 h 1343770"/>
              <a:gd name="connsiteX23" fmla="*/ 795130 w 1057544"/>
              <a:gd name="connsiteY23" fmla="*/ 604299 h 1343770"/>
              <a:gd name="connsiteX24" fmla="*/ 731520 w 1057544"/>
              <a:gd name="connsiteY24" fmla="*/ 699715 h 1343770"/>
              <a:gd name="connsiteX25" fmla="*/ 675861 w 1057544"/>
              <a:gd name="connsiteY25" fmla="*/ 771276 h 1343770"/>
              <a:gd name="connsiteX26" fmla="*/ 667910 w 1057544"/>
              <a:gd name="connsiteY26" fmla="*/ 890546 h 1343770"/>
              <a:gd name="connsiteX27" fmla="*/ 675861 w 1057544"/>
              <a:gd name="connsiteY27" fmla="*/ 914400 h 1343770"/>
              <a:gd name="connsiteX28" fmla="*/ 707666 w 1057544"/>
              <a:gd name="connsiteY28" fmla="*/ 962108 h 1343770"/>
              <a:gd name="connsiteX29" fmla="*/ 723569 w 1057544"/>
              <a:gd name="connsiteY29" fmla="*/ 985961 h 1343770"/>
              <a:gd name="connsiteX30" fmla="*/ 763325 w 1057544"/>
              <a:gd name="connsiteY30" fmla="*/ 1057523 h 1343770"/>
              <a:gd name="connsiteX31" fmla="*/ 787179 w 1057544"/>
              <a:gd name="connsiteY31" fmla="*/ 1105231 h 1343770"/>
              <a:gd name="connsiteX32" fmla="*/ 826936 w 1057544"/>
              <a:gd name="connsiteY32" fmla="*/ 1176793 h 1343770"/>
              <a:gd name="connsiteX33" fmla="*/ 850790 w 1057544"/>
              <a:gd name="connsiteY33" fmla="*/ 1200647 h 1343770"/>
              <a:gd name="connsiteX34" fmla="*/ 898497 w 1057544"/>
              <a:gd name="connsiteY34" fmla="*/ 1232452 h 1343770"/>
              <a:gd name="connsiteX35" fmla="*/ 914400 w 1057544"/>
              <a:gd name="connsiteY35" fmla="*/ 1256306 h 1343770"/>
              <a:gd name="connsiteX36" fmla="*/ 938254 w 1057544"/>
              <a:gd name="connsiteY36" fmla="*/ 1264257 h 1343770"/>
              <a:gd name="connsiteX37" fmla="*/ 962108 w 1057544"/>
              <a:gd name="connsiteY37" fmla="*/ 1280160 h 1343770"/>
              <a:gd name="connsiteX38" fmla="*/ 1009816 w 1057544"/>
              <a:gd name="connsiteY38" fmla="*/ 1319916 h 1343770"/>
              <a:gd name="connsiteX39" fmla="*/ 1057524 w 1057544"/>
              <a:gd name="connsiteY39" fmla="*/ 1343770 h 13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7544" h="1343770">
                <a:moveTo>
                  <a:pt x="0" y="278295"/>
                </a:moveTo>
                <a:cubicBezTo>
                  <a:pt x="13252" y="270344"/>
                  <a:pt x="26718" y="262738"/>
                  <a:pt x="39757" y="254441"/>
                </a:cubicBezTo>
                <a:cubicBezTo>
                  <a:pt x="55881" y="244180"/>
                  <a:pt x="71562" y="233238"/>
                  <a:pt x="87464" y="222636"/>
                </a:cubicBezTo>
                <a:lnTo>
                  <a:pt x="135172" y="190831"/>
                </a:lnTo>
                <a:lnTo>
                  <a:pt x="159026" y="174928"/>
                </a:lnTo>
                <a:cubicBezTo>
                  <a:pt x="166977" y="169627"/>
                  <a:pt x="176123" y="165783"/>
                  <a:pt x="182880" y="159026"/>
                </a:cubicBezTo>
                <a:cubicBezTo>
                  <a:pt x="190831" y="151075"/>
                  <a:pt x="196904" y="140633"/>
                  <a:pt x="206734" y="135172"/>
                </a:cubicBezTo>
                <a:cubicBezTo>
                  <a:pt x="221387" y="127031"/>
                  <a:pt x="240494" y="128567"/>
                  <a:pt x="254442" y="119269"/>
                </a:cubicBezTo>
                <a:cubicBezTo>
                  <a:pt x="262393" y="113968"/>
                  <a:pt x="269563" y="107248"/>
                  <a:pt x="278296" y="103367"/>
                </a:cubicBezTo>
                <a:cubicBezTo>
                  <a:pt x="293614" y="96559"/>
                  <a:pt x="310101" y="92765"/>
                  <a:pt x="326004" y="87464"/>
                </a:cubicBezTo>
                <a:cubicBezTo>
                  <a:pt x="383183" y="68404"/>
                  <a:pt x="311790" y="91525"/>
                  <a:pt x="381663" y="71561"/>
                </a:cubicBezTo>
                <a:cubicBezTo>
                  <a:pt x="389722" y="69258"/>
                  <a:pt x="397566" y="66260"/>
                  <a:pt x="405517" y="63610"/>
                </a:cubicBezTo>
                <a:cubicBezTo>
                  <a:pt x="421419" y="53008"/>
                  <a:pt x="439710" y="45319"/>
                  <a:pt x="453224" y="31805"/>
                </a:cubicBezTo>
                <a:cubicBezTo>
                  <a:pt x="483005" y="2024"/>
                  <a:pt x="466410" y="11507"/>
                  <a:pt x="500932" y="0"/>
                </a:cubicBezTo>
                <a:lnTo>
                  <a:pt x="628153" y="7951"/>
                </a:lnTo>
                <a:cubicBezTo>
                  <a:pt x="646193" y="14265"/>
                  <a:pt x="644055" y="45058"/>
                  <a:pt x="659958" y="55659"/>
                </a:cubicBezTo>
                <a:lnTo>
                  <a:pt x="683812" y="71561"/>
                </a:lnTo>
                <a:cubicBezTo>
                  <a:pt x="703802" y="131526"/>
                  <a:pt x="676835" y="57605"/>
                  <a:pt x="707666" y="119269"/>
                </a:cubicBezTo>
                <a:cubicBezTo>
                  <a:pt x="740580" y="185101"/>
                  <a:pt x="685950" y="98624"/>
                  <a:pt x="731520" y="166977"/>
                </a:cubicBezTo>
                <a:cubicBezTo>
                  <a:pt x="734170" y="196132"/>
                  <a:pt x="734905" y="225524"/>
                  <a:pt x="739471" y="254441"/>
                </a:cubicBezTo>
                <a:cubicBezTo>
                  <a:pt x="749472" y="317783"/>
                  <a:pt x="751505" y="300538"/>
                  <a:pt x="763325" y="341906"/>
                </a:cubicBezTo>
                <a:cubicBezTo>
                  <a:pt x="792772" y="444966"/>
                  <a:pt x="748446" y="310415"/>
                  <a:pt x="787179" y="397565"/>
                </a:cubicBezTo>
                <a:cubicBezTo>
                  <a:pt x="793987" y="412883"/>
                  <a:pt x="803082" y="445273"/>
                  <a:pt x="803082" y="445273"/>
                </a:cubicBezTo>
                <a:cubicBezTo>
                  <a:pt x="800431" y="498282"/>
                  <a:pt x="801214" y="551574"/>
                  <a:pt x="795130" y="604299"/>
                </a:cubicBezTo>
                <a:cubicBezTo>
                  <a:pt x="787216" y="672891"/>
                  <a:pt x="770823" y="640761"/>
                  <a:pt x="731520" y="699715"/>
                </a:cubicBezTo>
                <a:cubicBezTo>
                  <a:pt x="693477" y="756778"/>
                  <a:pt x="713229" y="733908"/>
                  <a:pt x="675861" y="771276"/>
                </a:cubicBezTo>
                <a:cubicBezTo>
                  <a:pt x="654650" y="834908"/>
                  <a:pt x="654840" y="812125"/>
                  <a:pt x="667910" y="890546"/>
                </a:cubicBezTo>
                <a:cubicBezTo>
                  <a:pt x="669288" y="898813"/>
                  <a:pt x="671791" y="907073"/>
                  <a:pt x="675861" y="914400"/>
                </a:cubicBezTo>
                <a:cubicBezTo>
                  <a:pt x="685143" y="931107"/>
                  <a:pt x="697064" y="946205"/>
                  <a:pt x="707666" y="962108"/>
                </a:cubicBezTo>
                <a:lnTo>
                  <a:pt x="723569" y="985961"/>
                </a:lnTo>
                <a:cubicBezTo>
                  <a:pt x="743027" y="1044337"/>
                  <a:pt x="727618" y="1021816"/>
                  <a:pt x="763325" y="1057523"/>
                </a:cubicBezTo>
                <a:cubicBezTo>
                  <a:pt x="783315" y="1117488"/>
                  <a:pt x="756348" y="1043567"/>
                  <a:pt x="787179" y="1105231"/>
                </a:cubicBezTo>
                <a:cubicBezTo>
                  <a:pt x="807176" y="1145226"/>
                  <a:pt x="776794" y="1126651"/>
                  <a:pt x="826936" y="1176793"/>
                </a:cubicBezTo>
                <a:cubicBezTo>
                  <a:pt x="834887" y="1184744"/>
                  <a:pt x="841914" y="1193743"/>
                  <a:pt x="850790" y="1200647"/>
                </a:cubicBezTo>
                <a:cubicBezTo>
                  <a:pt x="865876" y="1212381"/>
                  <a:pt x="898497" y="1232452"/>
                  <a:pt x="898497" y="1232452"/>
                </a:cubicBezTo>
                <a:cubicBezTo>
                  <a:pt x="903798" y="1240403"/>
                  <a:pt x="906938" y="1250336"/>
                  <a:pt x="914400" y="1256306"/>
                </a:cubicBezTo>
                <a:cubicBezTo>
                  <a:pt x="920945" y="1261542"/>
                  <a:pt x="930757" y="1260509"/>
                  <a:pt x="938254" y="1264257"/>
                </a:cubicBezTo>
                <a:cubicBezTo>
                  <a:pt x="946801" y="1268531"/>
                  <a:pt x="954767" y="1274042"/>
                  <a:pt x="962108" y="1280160"/>
                </a:cubicBezTo>
                <a:cubicBezTo>
                  <a:pt x="983509" y="1297995"/>
                  <a:pt x="984432" y="1308634"/>
                  <a:pt x="1009816" y="1319916"/>
                </a:cubicBezTo>
                <a:cubicBezTo>
                  <a:pt x="1060038" y="1342237"/>
                  <a:pt x="1057524" y="1318174"/>
                  <a:pt x="1057524" y="134377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Freeform 15"/>
          <p:cNvSpPr/>
          <p:nvPr/>
        </p:nvSpPr>
        <p:spPr>
          <a:xfrm>
            <a:off x="747423" y="978010"/>
            <a:ext cx="437321" cy="1144988"/>
          </a:xfrm>
          <a:custGeom>
            <a:avLst/>
            <a:gdLst>
              <a:gd name="connsiteX0" fmla="*/ 437321 w 437321"/>
              <a:gd name="connsiteY0" fmla="*/ 1144988 h 1144988"/>
              <a:gd name="connsiteX1" fmla="*/ 429370 w 437321"/>
              <a:gd name="connsiteY1" fmla="*/ 954157 h 1144988"/>
              <a:gd name="connsiteX2" fmla="*/ 413467 w 437321"/>
              <a:gd name="connsiteY2" fmla="*/ 882595 h 1144988"/>
              <a:gd name="connsiteX3" fmla="*/ 405516 w 437321"/>
              <a:gd name="connsiteY3" fmla="*/ 818985 h 1144988"/>
              <a:gd name="connsiteX4" fmla="*/ 413467 w 437321"/>
              <a:gd name="connsiteY4" fmla="*/ 707667 h 1144988"/>
              <a:gd name="connsiteX5" fmla="*/ 421419 w 437321"/>
              <a:gd name="connsiteY5" fmla="*/ 675861 h 1144988"/>
              <a:gd name="connsiteX6" fmla="*/ 429370 w 437321"/>
              <a:gd name="connsiteY6" fmla="*/ 620202 h 1144988"/>
              <a:gd name="connsiteX7" fmla="*/ 421419 w 437321"/>
              <a:gd name="connsiteY7" fmla="*/ 500933 h 1144988"/>
              <a:gd name="connsiteX8" fmla="*/ 405516 w 437321"/>
              <a:gd name="connsiteY8" fmla="*/ 453225 h 1144988"/>
              <a:gd name="connsiteX9" fmla="*/ 381662 w 437321"/>
              <a:gd name="connsiteY9" fmla="*/ 445273 h 1144988"/>
              <a:gd name="connsiteX10" fmla="*/ 365760 w 437321"/>
              <a:gd name="connsiteY10" fmla="*/ 421420 h 1144988"/>
              <a:gd name="connsiteX11" fmla="*/ 294198 w 437321"/>
              <a:gd name="connsiteY11" fmla="*/ 397566 h 1144988"/>
              <a:gd name="connsiteX12" fmla="*/ 270344 w 437321"/>
              <a:gd name="connsiteY12" fmla="*/ 389614 h 1144988"/>
              <a:gd name="connsiteX13" fmla="*/ 222636 w 437321"/>
              <a:gd name="connsiteY13" fmla="*/ 365760 h 1144988"/>
              <a:gd name="connsiteX14" fmla="*/ 182880 w 437321"/>
              <a:gd name="connsiteY14" fmla="*/ 326004 h 1144988"/>
              <a:gd name="connsiteX15" fmla="*/ 143123 w 437321"/>
              <a:gd name="connsiteY15" fmla="*/ 278296 h 1144988"/>
              <a:gd name="connsiteX16" fmla="*/ 127220 w 437321"/>
              <a:gd name="connsiteY16" fmla="*/ 230588 h 1144988"/>
              <a:gd name="connsiteX17" fmla="*/ 95415 w 437321"/>
              <a:gd name="connsiteY17" fmla="*/ 159027 h 1144988"/>
              <a:gd name="connsiteX18" fmla="*/ 79513 w 437321"/>
              <a:gd name="connsiteY18" fmla="*/ 111319 h 1144988"/>
              <a:gd name="connsiteX19" fmla="*/ 71561 w 437321"/>
              <a:gd name="connsiteY19" fmla="*/ 87465 h 1144988"/>
              <a:gd name="connsiteX20" fmla="*/ 7951 w 437321"/>
              <a:gd name="connsiteY20" fmla="*/ 15903 h 1144988"/>
              <a:gd name="connsiteX21" fmla="*/ 0 w 437321"/>
              <a:gd name="connsiteY21" fmla="*/ 0 h 11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21" h="1144988">
                <a:moveTo>
                  <a:pt x="437321" y="1144988"/>
                </a:moveTo>
                <a:cubicBezTo>
                  <a:pt x="434671" y="1081378"/>
                  <a:pt x="433750" y="1017672"/>
                  <a:pt x="429370" y="954157"/>
                </a:cubicBezTo>
                <a:cubicBezTo>
                  <a:pt x="428408" y="940210"/>
                  <a:pt x="417313" y="897977"/>
                  <a:pt x="413467" y="882595"/>
                </a:cubicBezTo>
                <a:cubicBezTo>
                  <a:pt x="410817" y="861392"/>
                  <a:pt x="405516" y="840353"/>
                  <a:pt x="405516" y="818985"/>
                </a:cubicBezTo>
                <a:cubicBezTo>
                  <a:pt x="405516" y="781784"/>
                  <a:pt x="409359" y="744640"/>
                  <a:pt x="413467" y="707667"/>
                </a:cubicBezTo>
                <a:cubicBezTo>
                  <a:pt x="414674" y="696806"/>
                  <a:pt x="419464" y="686613"/>
                  <a:pt x="421419" y="675861"/>
                </a:cubicBezTo>
                <a:cubicBezTo>
                  <a:pt x="424772" y="657422"/>
                  <a:pt x="426720" y="638755"/>
                  <a:pt x="429370" y="620202"/>
                </a:cubicBezTo>
                <a:cubicBezTo>
                  <a:pt x="426720" y="580446"/>
                  <a:pt x="427054" y="540377"/>
                  <a:pt x="421419" y="500933"/>
                </a:cubicBezTo>
                <a:cubicBezTo>
                  <a:pt x="419048" y="484339"/>
                  <a:pt x="421419" y="458526"/>
                  <a:pt x="405516" y="453225"/>
                </a:cubicBezTo>
                <a:lnTo>
                  <a:pt x="381662" y="445273"/>
                </a:lnTo>
                <a:cubicBezTo>
                  <a:pt x="376361" y="437322"/>
                  <a:pt x="373863" y="426485"/>
                  <a:pt x="365760" y="421420"/>
                </a:cubicBezTo>
                <a:cubicBezTo>
                  <a:pt x="365754" y="421416"/>
                  <a:pt x="306128" y="401543"/>
                  <a:pt x="294198" y="397566"/>
                </a:cubicBezTo>
                <a:cubicBezTo>
                  <a:pt x="286247" y="394915"/>
                  <a:pt x="277318" y="394263"/>
                  <a:pt x="270344" y="389614"/>
                </a:cubicBezTo>
                <a:cubicBezTo>
                  <a:pt x="239516" y="369063"/>
                  <a:pt x="255556" y="376734"/>
                  <a:pt x="222636" y="365760"/>
                </a:cubicBezTo>
                <a:cubicBezTo>
                  <a:pt x="193482" y="322030"/>
                  <a:pt x="222636" y="359134"/>
                  <a:pt x="182880" y="326004"/>
                </a:cubicBezTo>
                <a:cubicBezTo>
                  <a:pt x="159922" y="306872"/>
                  <a:pt x="158760" y="301751"/>
                  <a:pt x="143123" y="278296"/>
                </a:cubicBezTo>
                <a:cubicBezTo>
                  <a:pt x="137822" y="262393"/>
                  <a:pt x="136518" y="244536"/>
                  <a:pt x="127220" y="230588"/>
                </a:cubicBezTo>
                <a:cubicBezTo>
                  <a:pt x="102021" y="192787"/>
                  <a:pt x="114339" y="215798"/>
                  <a:pt x="95415" y="159027"/>
                </a:cubicBezTo>
                <a:lnTo>
                  <a:pt x="79513" y="111319"/>
                </a:lnTo>
                <a:cubicBezTo>
                  <a:pt x="76862" y="103368"/>
                  <a:pt x="77488" y="93392"/>
                  <a:pt x="71561" y="87465"/>
                </a:cubicBezTo>
                <a:cubicBezTo>
                  <a:pt x="33797" y="49701"/>
                  <a:pt x="29233" y="51373"/>
                  <a:pt x="7951" y="15903"/>
                </a:cubicBezTo>
                <a:cubicBezTo>
                  <a:pt x="4902" y="10821"/>
                  <a:pt x="2650" y="5301"/>
                  <a:pt x="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Freeform 16"/>
          <p:cNvSpPr/>
          <p:nvPr/>
        </p:nvSpPr>
        <p:spPr>
          <a:xfrm>
            <a:off x="954157" y="1311965"/>
            <a:ext cx="214685" cy="413468"/>
          </a:xfrm>
          <a:custGeom>
            <a:avLst/>
            <a:gdLst>
              <a:gd name="connsiteX0" fmla="*/ 0 w 214685"/>
              <a:gd name="connsiteY0" fmla="*/ 0 h 413468"/>
              <a:gd name="connsiteX1" fmla="*/ 7951 w 214685"/>
              <a:gd name="connsiteY1" fmla="*/ 103367 h 413468"/>
              <a:gd name="connsiteX2" fmla="*/ 15902 w 214685"/>
              <a:gd name="connsiteY2" fmla="*/ 135172 h 413468"/>
              <a:gd name="connsiteX3" fmla="*/ 31805 w 214685"/>
              <a:gd name="connsiteY3" fmla="*/ 182880 h 413468"/>
              <a:gd name="connsiteX4" fmla="*/ 39756 w 214685"/>
              <a:gd name="connsiteY4" fmla="*/ 206734 h 413468"/>
              <a:gd name="connsiteX5" fmla="*/ 55659 w 214685"/>
              <a:gd name="connsiteY5" fmla="*/ 230588 h 413468"/>
              <a:gd name="connsiteX6" fmla="*/ 87464 w 214685"/>
              <a:gd name="connsiteY6" fmla="*/ 278296 h 413468"/>
              <a:gd name="connsiteX7" fmla="*/ 95415 w 214685"/>
              <a:gd name="connsiteY7" fmla="*/ 302150 h 413468"/>
              <a:gd name="connsiteX8" fmla="*/ 119269 w 214685"/>
              <a:gd name="connsiteY8" fmla="*/ 326004 h 413468"/>
              <a:gd name="connsiteX9" fmla="*/ 151074 w 214685"/>
              <a:gd name="connsiteY9" fmla="*/ 373712 h 413468"/>
              <a:gd name="connsiteX10" fmla="*/ 174928 w 214685"/>
              <a:gd name="connsiteY10" fmla="*/ 381663 h 413468"/>
              <a:gd name="connsiteX11" fmla="*/ 214685 w 214685"/>
              <a:gd name="connsiteY11" fmla="*/ 413468 h 41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4685" h="413468">
                <a:moveTo>
                  <a:pt x="0" y="0"/>
                </a:moveTo>
                <a:cubicBezTo>
                  <a:pt x="2650" y="34456"/>
                  <a:pt x="3913" y="69046"/>
                  <a:pt x="7951" y="103367"/>
                </a:cubicBezTo>
                <a:cubicBezTo>
                  <a:pt x="9228" y="114220"/>
                  <a:pt x="12762" y="124705"/>
                  <a:pt x="15902" y="135172"/>
                </a:cubicBezTo>
                <a:cubicBezTo>
                  <a:pt x="20719" y="151228"/>
                  <a:pt x="26504" y="166977"/>
                  <a:pt x="31805" y="182880"/>
                </a:cubicBezTo>
                <a:cubicBezTo>
                  <a:pt x="34455" y="190831"/>
                  <a:pt x="35107" y="199760"/>
                  <a:pt x="39756" y="206734"/>
                </a:cubicBezTo>
                <a:lnTo>
                  <a:pt x="55659" y="230588"/>
                </a:lnTo>
                <a:cubicBezTo>
                  <a:pt x="74565" y="287307"/>
                  <a:pt x="47757" y="218735"/>
                  <a:pt x="87464" y="278296"/>
                </a:cubicBezTo>
                <a:cubicBezTo>
                  <a:pt x="92113" y="285270"/>
                  <a:pt x="90766" y="295176"/>
                  <a:pt x="95415" y="302150"/>
                </a:cubicBezTo>
                <a:cubicBezTo>
                  <a:pt x="101652" y="311506"/>
                  <a:pt x="112365" y="317128"/>
                  <a:pt x="119269" y="326004"/>
                </a:cubicBezTo>
                <a:cubicBezTo>
                  <a:pt x="131003" y="341091"/>
                  <a:pt x="132942" y="367668"/>
                  <a:pt x="151074" y="373712"/>
                </a:cubicBezTo>
                <a:cubicBezTo>
                  <a:pt x="159025" y="376362"/>
                  <a:pt x="167431" y="377915"/>
                  <a:pt x="174928" y="381663"/>
                </a:cubicBezTo>
                <a:cubicBezTo>
                  <a:pt x="194990" y="391694"/>
                  <a:pt x="199893" y="398676"/>
                  <a:pt x="214685" y="413468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Rounded Rectangle 17"/>
          <p:cNvSpPr/>
          <p:nvPr/>
        </p:nvSpPr>
        <p:spPr>
          <a:xfrm>
            <a:off x="448840" y="836712"/>
            <a:ext cx="720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นครสวรรค์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1913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ชัยนาท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653792" y="3453120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540716" y="3433649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อ่างทอง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514434" y="2724762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396556" y="2711354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สิงห์บุรี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293792" y="4093826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80414" y="4071621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อยุธยา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63287" y="3541637"/>
            <a:ext cx="648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สุพรรณบุรี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38840" y="4965011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นครปฐม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5099" y="57277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ราชบุรี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7744" y="6529168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เพชรบุรี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401792" y="5850961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สมุทรสาคร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15210" y="6111361"/>
            <a:ext cx="82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สมุทรสงคราม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734825" y="5058891"/>
            <a:ext cx="434950" cy="25580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/>
          <p:cNvSpPr/>
          <p:nvPr/>
        </p:nvSpPr>
        <p:spPr>
          <a:xfrm>
            <a:off x="1530350" y="4634323"/>
            <a:ext cx="450850" cy="1093377"/>
          </a:xfrm>
          <a:custGeom>
            <a:avLst/>
            <a:gdLst>
              <a:gd name="connsiteX0" fmla="*/ 228600 w 450850"/>
              <a:gd name="connsiteY0" fmla="*/ 13877 h 1093377"/>
              <a:gd name="connsiteX1" fmla="*/ 209550 w 450850"/>
              <a:gd name="connsiteY1" fmla="*/ 83727 h 1093377"/>
              <a:gd name="connsiteX2" fmla="*/ 196850 w 450850"/>
              <a:gd name="connsiteY2" fmla="*/ 102777 h 1093377"/>
              <a:gd name="connsiteX3" fmla="*/ 177800 w 450850"/>
              <a:gd name="connsiteY3" fmla="*/ 115477 h 1093377"/>
              <a:gd name="connsiteX4" fmla="*/ 146050 w 450850"/>
              <a:gd name="connsiteY4" fmla="*/ 153577 h 1093377"/>
              <a:gd name="connsiteX5" fmla="*/ 127000 w 450850"/>
              <a:gd name="connsiteY5" fmla="*/ 166277 h 1093377"/>
              <a:gd name="connsiteX6" fmla="*/ 114300 w 450850"/>
              <a:gd name="connsiteY6" fmla="*/ 185327 h 1093377"/>
              <a:gd name="connsiteX7" fmla="*/ 82550 w 450850"/>
              <a:gd name="connsiteY7" fmla="*/ 223427 h 1093377"/>
              <a:gd name="connsiteX8" fmla="*/ 69850 w 450850"/>
              <a:gd name="connsiteY8" fmla="*/ 261527 h 1093377"/>
              <a:gd name="connsiteX9" fmla="*/ 63500 w 450850"/>
              <a:gd name="connsiteY9" fmla="*/ 280577 h 1093377"/>
              <a:gd name="connsiteX10" fmla="*/ 50800 w 450850"/>
              <a:gd name="connsiteY10" fmla="*/ 382177 h 1093377"/>
              <a:gd name="connsiteX11" fmla="*/ 31750 w 450850"/>
              <a:gd name="connsiteY11" fmla="*/ 439327 h 1093377"/>
              <a:gd name="connsiteX12" fmla="*/ 25400 w 450850"/>
              <a:gd name="connsiteY12" fmla="*/ 458377 h 1093377"/>
              <a:gd name="connsiteX13" fmla="*/ 12700 w 450850"/>
              <a:gd name="connsiteY13" fmla="*/ 509177 h 1093377"/>
              <a:gd name="connsiteX14" fmla="*/ 0 w 450850"/>
              <a:gd name="connsiteY14" fmla="*/ 629827 h 1093377"/>
              <a:gd name="connsiteX15" fmla="*/ 6350 w 450850"/>
              <a:gd name="connsiteY15" fmla="*/ 883827 h 1093377"/>
              <a:gd name="connsiteX16" fmla="*/ 25400 w 450850"/>
              <a:gd name="connsiteY16" fmla="*/ 1004477 h 1093377"/>
              <a:gd name="connsiteX17" fmla="*/ 38100 w 450850"/>
              <a:gd name="connsiteY17" fmla="*/ 1023527 h 1093377"/>
              <a:gd name="connsiteX18" fmla="*/ 63500 w 450850"/>
              <a:gd name="connsiteY18" fmla="*/ 1055277 h 1093377"/>
              <a:gd name="connsiteX19" fmla="*/ 114300 w 450850"/>
              <a:gd name="connsiteY19" fmla="*/ 1087027 h 1093377"/>
              <a:gd name="connsiteX20" fmla="*/ 133350 w 450850"/>
              <a:gd name="connsiteY20" fmla="*/ 1093377 h 1093377"/>
              <a:gd name="connsiteX21" fmla="*/ 165100 w 450850"/>
              <a:gd name="connsiteY21" fmla="*/ 1087027 h 1093377"/>
              <a:gd name="connsiteX22" fmla="*/ 203200 w 450850"/>
              <a:gd name="connsiteY22" fmla="*/ 1074327 h 1093377"/>
              <a:gd name="connsiteX23" fmla="*/ 330200 w 450850"/>
              <a:gd name="connsiteY23" fmla="*/ 1067977 h 1093377"/>
              <a:gd name="connsiteX24" fmla="*/ 387350 w 450850"/>
              <a:gd name="connsiteY24" fmla="*/ 1042577 h 1093377"/>
              <a:gd name="connsiteX25" fmla="*/ 406400 w 450850"/>
              <a:gd name="connsiteY25" fmla="*/ 1023527 h 1093377"/>
              <a:gd name="connsiteX26" fmla="*/ 431800 w 450850"/>
              <a:gd name="connsiteY26" fmla="*/ 985427 h 1093377"/>
              <a:gd name="connsiteX27" fmla="*/ 444500 w 450850"/>
              <a:gd name="connsiteY27" fmla="*/ 966377 h 1093377"/>
              <a:gd name="connsiteX28" fmla="*/ 450850 w 450850"/>
              <a:gd name="connsiteY28" fmla="*/ 934627 h 1093377"/>
              <a:gd name="connsiteX29" fmla="*/ 438150 w 450850"/>
              <a:gd name="connsiteY29" fmla="*/ 775877 h 1093377"/>
              <a:gd name="connsiteX30" fmla="*/ 425450 w 450850"/>
              <a:gd name="connsiteY30" fmla="*/ 737777 h 1093377"/>
              <a:gd name="connsiteX31" fmla="*/ 419100 w 450850"/>
              <a:gd name="connsiteY31" fmla="*/ 718727 h 1093377"/>
              <a:gd name="connsiteX32" fmla="*/ 400050 w 450850"/>
              <a:gd name="connsiteY32" fmla="*/ 699677 h 1093377"/>
              <a:gd name="connsiteX33" fmla="*/ 393700 w 450850"/>
              <a:gd name="connsiteY33" fmla="*/ 680627 h 1093377"/>
              <a:gd name="connsiteX34" fmla="*/ 381000 w 450850"/>
              <a:gd name="connsiteY34" fmla="*/ 661577 h 1093377"/>
              <a:gd name="connsiteX35" fmla="*/ 400050 w 450850"/>
              <a:gd name="connsiteY35" fmla="*/ 553627 h 1093377"/>
              <a:gd name="connsiteX36" fmla="*/ 406400 w 450850"/>
              <a:gd name="connsiteY36" fmla="*/ 534577 h 1093377"/>
              <a:gd name="connsiteX37" fmla="*/ 419100 w 450850"/>
              <a:gd name="connsiteY37" fmla="*/ 515527 h 1093377"/>
              <a:gd name="connsiteX38" fmla="*/ 431800 w 450850"/>
              <a:gd name="connsiteY38" fmla="*/ 477427 h 1093377"/>
              <a:gd name="connsiteX39" fmla="*/ 438150 w 450850"/>
              <a:gd name="connsiteY39" fmla="*/ 458377 h 1093377"/>
              <a:gd name="connsiteX40" fmla="*/ 444500 w 450850"/>
              <a:gd name="connsiteY40" fmla="*/ 439327 h 1093377"/>
              <a:gd name="connsiteX41" fmla="*/ 450850 w 450850"/>
              <a:gd name="connsiteY41" fmla="*/ 382177 h 1093377"/>
              <a:gd name="connsiteX42" fmla="*/ 444500 w 450850"/>
              <a:gd name="connsiteY42" fmla="*/ 223427 h 1093377"/>
              <a:gd name="connsiteX43" fmla="*/ 431800 w 450850"/>
              <a:gd name="connsiteY43" fmla="*/ 185327 h 1093377"/>
              <a:gd name="connsiteX44" fmla="*/ 412750 w 450850"/>
              <a:gd name="connsiteY44" fmla="*/ 128177 h 1093377"/>
              <a:gd name="connsiteX45" fmla="*/ 406400 w 450850"/>
              <a:gd name="connsiteY45" fmla="*/ 109127 h 1093377"/>
              <a:gd name="connsiteX46" fmla="*/ 400050 w 450850"/>
              <a:gd name="connsiteY46" fmla="*/ 90077 h 1093377"/>
              <a:gd name="connsiteX47" fmla="*/ 374650 w 450850"/>
              <a:gd name="connsiteY47" fmla="*/ 51977 h 1093377"/>
              <a:gd name="connsiteX48" fmla="*/ 317500 w 450850"/>
              <a:gd name="connsiteY48" fmla="*/ 26577 h 1093377"/>
              <a:gd name="connsiteX49" fmla="*/ 298450 w 450850"/>
              <a:gd name="connsiteY49" fmla="*/ 20227 h 1093377"/>
              <a:gd name="connsiteX50" fmla="*/ 279400 w 450850"/>
              <a:gd name="connsiteY50" fmla="*/ 13877 h 1093377"/>
              <a:gd name="connsiteX51" fmla="*/ 260350 w 450850"/>
              <a:gd name="connsiteY51" fmla="*/ 1177 h 1093377"/>
              <a:gd name="connsiteX52" fmla="*/ 228600 w 450850"/>
              <a:gd name="connsiteY52" fmla="*/ 13877 h 10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50850" h="1093377">
                <a:moveTo>
                  <a:pt x="228600" y="13877"/>
                </a:moveTo>
                <a:cubicBezTo>
                  <a:pt x="220133" y="27635"/>
                  <a:pt x="228020" y="51405"/>
                  <a:pt x="209550" y="83727"/>
                </a:cubicBezTo>
                <a:cubicBezTo>
                  <a:pt x="205764" y="90353"/>
                  <a:pt x="202246" y="97381"/>
                  <a:pt x="196850" y="102777"/>
                </a:cubicBezTo>
                <a:cubicBezTo>
                  <a:pt x="191454" y="108173"/>
                  <a:pt x="184150" y="111244"/>
                  <a:pt x="177800" y="115477"/>
                </a:cubicBezTo>
                <a:cubicBezTo>
                  <a:pt x="165313" y="134208"/>
                  <a:pt x="164385" y="138298"/>
                  <a:pt x="146050" y="153577"/>
                </a:cubicBezTo>
                <a:cubicBezTo>
                  <a:pt x="140187" y="158463"/>
                  <a:pt x="133350" y="162044"/>
                  <a:pt x="127000" y="166277"/>
                </a:cubicBezTo>
                <a:cubicBezTo>
                  <a:pt x="122767" y="172627"/>
                  <a:pt x="119186" y="179464"/>
                  <a:pt x="114300" y="185327"/>
                </a:cubicBezTo>
                <a:cubicBezTo>
                  <a:pt x="100058" y="202417"/>
                  <a:pt x="91559" y="203157"/>
                  <a:pt x="82550" y="223427"/>
                </a:cubicBezTo>
                <a:cubicBezTo>
                  <a:pt x="77113" y="235660"/>
                  <a:pt x="74083" y="248827"/>
                  <a:pt x="69850" y="261527"/>
                </a:cubicBezTo>
                <a:lnTo>
                  <a:pt x="63500" y="280577"/>
                </a:lnTo>
                <a:cubicBezTo>
                  <a:pt x="60480" y="313801"/>
                  <a:pt x="59747" y="349372"/>
                  <a:pt x="50800" y="382177"/>
                </a:cubicBezTo>
                <a:lnTo>
                  <a:pt x="31750" y="439327"/>
                </a:lnTo>
                <a:cubicBezTo>
                  <a:pt x="29633" y="445677"/>
                  <a:pt x="26713" y="451813"/>
                  <a:pt x="25400" y="458377"/>
                </a:cubicBezTo>
                <a:cubicBezTo>
                  <a:pt x="17737" y="496691"/>
                  <a:pt x="22463" y="479888"/>
                  <a:pt x="12700" y="509177"/>
                </a:cubicBezTo>
                <a:cubicBezTo>
                  <a:pt x="9213" y="537074"/>
                  <a:pt x="0" y="606142"/>
                  <a:pt x="0" y="629827"/>
                </a:cubicBezTo>
                <a:cubicBezTo>
                  <a:pt x="0" y="714520"/>
                  <a:pt x="3156" y="799194"/>
                  <a:pt x="6350" y="883827"/>
                </a:cubicBezTo>
                <a:cubicBezTo>
                  <a:pt x="7093" y="903514"/>
                  <a:pt x="7191" y="977163"/>
                  <a:pt x="25400" y="1004477"/>
                </a:cubicBezTo>
                <a:cubicBezTo>
                  <a:pt x="29633" y="1010827"/>
                  <a:pt x="34687" y="1016701"/>
                  <a:pt x="38100" y="1023527"/>
                </a:cubicBezTo>
                <a:cubicBezTo>
                  <a:pt x="53436" y="1054199"/>
                  <a:pt x="31387" y="1033868"/>
                  <a:pt x="63500" y="1055277"/>
                </a:cubicBezTo>
                <a:cubicBezTo>
                  <a:pt x="83626" y="1085466"/>
                  <a:pt x="68960" y="1071914"/>
                  <a:pt x="114300" y="1087027"/>
                </a:cubicBezTo>
                <a:lnTo>
                  <a:pt x="133350" y="1093377"/>
                </a:lnTo>
                <a:cubicBezTo>
                  <a:pt x="143933" y="1091260"/>
                  <a:pt x="154687" y="1089867"/>
                  <a:pt x="165100" y="1087027"/>
                </a:cubicBezTo>
                <a:cubicBezTo>
                  <a:pt x="178015" y="1083505"/>
                  <a:pt x="189830" y="1074996"/>
                  <a:pt x="203200" y="1074327"/>
                </a:cubicBezTo>
                <a:lnTo>
                  <a:pt x="330200" y="1067977"/>
                </a:lnTo>
                <a:cubicBezTo>
                  <a:pt x="357889" y="1058747"/>
                  <a:pt x="367224" y="1059348"/>
                  <a:pt x="387350" y="1042577"/>
                </a:cubicBezTo>
                <a:cubicBezTo>
                  <a:pt x="394249" y="1036828"/>
                  <a:pt x="400887" y="1030616"/>
                  <a:pt x="406400" y="1023527"/>
                </a:cubicBezTo>
                <a:cubicBezTo>
                  <a:pt x="415771" y="1011479"/>
                  <a:pt x="423333" y="998127"/>
                  <a:pt x="431800" y="985427"/>
                </a:cubicBezTo>
                <a:lnTo>
                  <a:pt x="444500" y="966377"/>
                </a:lnTo>
                <a:cubicBezTo>
                  <a:pt x="446617" y="955794"/>
                  <a:pt x="450850" y="945420"/>
                  <a:pt x="450850" y="934627"/>
                </a:cubicBezTo>
                <a:cubicBezTo>
                  <a:pt x="450850" y="898885"/>
                  <a:pt x="451058" y="823208"/>
                  <a:pt x="438150" y="775877"/>
                </a:cubicBezTo>
                <a:cubicBezTo>
                  <a:pt x="434628" y="762962"/>
                  <a:pt x="429683" y="750477"/>
                  <a:pt x="425450" y="737777"/>
                </a:cubicBezTo>
                <a:cubicBezTo>
                  <a:pt x="423333" y="731427"/>
                  <a:pt x="423833" y="723460"/>
                  <a:pt x="419100" y="718727"/>
                </a:cubicBezTo>
                <a:lnTo>
                  <a:pt x="400050" y="699677"/>
                </a:lnTo>
                <a:cubicBezTo>
                  <a:pt x="397933" y="693327"/>
                  <a:pt x="396693" y="686614"/>
                  <a:pt x="393700" y="680627"/>
                </a:cubicBezTo>
                <a:cubicBezTo>
                  <a:pt x="390287" y="673801"/>
                  <a:pt x="381544" y="669189"/>
                  <a:pt x="381000" y="661577"/>
                </a:cubicBezTo>
                <a:cubicBezTo>
                  <a:pt x="377441" y="611757"/>
                  <a:pt x="386324" y="594804"/>
                  <a:pt x="400050" y="553627"/>
                </a:cubicBezTo>
                <a:cubicBezTo>
                  <a:pt x="402167" y="547277"/>
                  <a:pt x="402687" y="540146"/>
                  <a:pt x="406400" y="534577"/>
                </a:cubicBezTo>
                <a:cubicBezTo>
                  <a:pt x="410633" y="528227"/>
                  <a:pt x="416000" y="522501"/>
                  <a:pt x="419100" y="515527"/>
                </a:cubicBezTo>
                <a:cubicBezTo>
                  <a:pt x="424537" y="503294"/>
                  <a:pt x="427567" y="490127"/>
                  <a:pt x="431800" y="477427"/>
                </a:cubicBezTo>
                <a:lnTo>
                  <a:pt x="438150" y="458377"/>
                </a:lnTo>
                <a:lnTo>
                  <a:pt x="444500" y="439327"/>
                </a:lnTo>
                <a:cubicBezTo>
                  <a:pt x="446617" y="420277"/>
                  <a:pt x="450850" y="401344"/>
                  <a:pt x="450850" y="382177"/>
                </a:cubicBezTo>
                <a:cubicBezTo>
                  <a:pt x="450850" y="329218"/>
                  <a:pt x="449601" y="276140"/>
                  <a:pt x="444500" y="223427"/>
                </a:cubicBezTo>
                <a:cubicBezTo>
                  <a:pt x="443211" y="210102"/>
                  <a:pt x="436033" y="198027"/>
                  <a:pt x="431800" y="185327"/>
                </a:cubicBezTo>
                <a:lnTo>
                  <a:pt x="412750" y="128177"/>
                </a:lnTo>
                <a:lnTo>
                  <a:pt x="406400" y="109127"/>
                </a:lnTo>
                <a:cubicBezTo>
                  <a:pt x="404283" y="102777"/>
                  <a:pt x="403763" y="95646"/>
                  <a:pt x="400050" y="90077"/>
                </a:cubicBezTo>
                <a:cubicBezTo>
                  <a:pt x="391583" y="77377"/>
                  <a:pt x="387350" y="60444"/>
                  <a:pt x="374650" y="51977"/>
                </a:cubicBezTo>
                <a:cubicBezTo>
                  <a:pt x="344461" y="31851"/>
                  <a:pt x="362840" y="41690"/>
                  <a:pt x="317500" y="26577"/>
                </a:cubicBezTo>
                <a:lnTo>
                  <a:pt x="298450" y="20227"/>
                </a:lnTo>
                <a:cubicBezTo>
                  <a:pt x="292100" y="18110"/>
                  <a:pt x="284969" y="17590"/>
                  <a:pt x="279400" y="13877"/>
                </a:cubicBezTo>
                <a:cubicBezTo>
                  <a:pt x="273050" y="9644"/>
                  <a:pt x="267834" y="2674"/>
                  <a:pt x="260350" y="1177"/>
                </a:cubicBezTo>
                <a:cubicBezTo>
                  <a:pt x="245821" y="-1729"/>
                  <a:pt x="237067" y="119"/>
                  <a:pt x="228600" y="13877"/>
                </a:cubicBezTo>
                <a:close/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Rounded Rectangle 33"/>
          <p:cNvSpPr/>
          <p:nvPr/>
        </p:nvSpPr>
        <p:spPr>
          <a:xfrm>
            <a:off x="2043610" y="4999886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กรุงเทพ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646477" y="5187609"/>
            <a:ext cx="180000" cy="19574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Rounded Rectangle 35"/>
          <p:cNvSpPr/>
          <p:nvPr/>
        </p:nvSpPr>
        <p:spPr>
          <a:xfrm>
            <a:off x="2880118" y="5613789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ฉะเชิงเทรา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460360" y="6419523"/>
            <a:ext cx="46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ชลบุรี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738250" y="4664850"/>
            <a:ext cx="684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ปราจีนบุรี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59251" y="5017392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สระแก้ว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82543" y="3131499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บุรีรัมย์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288618" y="2752808"/>
            <a:ext cx="79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นครราชสีมา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536533" y="572504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ขอนแก่น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353963" y="33210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190360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ลพบุรี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179775" y="235346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4000983" y="258783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8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94609" y="628334"/>
            <a:ext cx="1800000" cy="133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2124398" y="709286"/>
            <a:ext cx="318473" cy="348994"/>
          </a:xfrm>
          <a:prstGeom prst="ellipse">
            <a:avLst/>
          </a:prstGeom>
          <a:solidFill>
            <a:srgbClr val="FF9966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2128220" y="1099539"/>
            <a:ext cx="318473" cy="348994"/>
          </a:xfrm>
          <a:prstGeom prst="ellipse">
            <a:avLst/>
          </a:prstGeom>
          <a:solidFill>
            <a:srgbClr val="FFC0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2123732" y="1495830"/>
            <a:ext cx="318473" cy="3489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60317" y="702485"/>
            <a:ext cx="11327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ขาออก</a:t>
            </a:r>
            <a:endParaRPr lang="th-TH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76081" y="1113815"/>
            <a:ext cx="11327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ขาเข้า</a:t>
            </a:r>
            <a:endParaRPr lang="th-TH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94175" y="1495830"/>
            <a:ext cx="163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ขาออก / ขาเข้า</a:t>
            </a:r>
            <a:endParaRPr lang="th-TH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2105348" y="4349632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1877725" y="4343937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2064360" y="409382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2263152" y="4365275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2335255" y="3602024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368081" y="3928061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2447241" y="3883661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3</a:t>
            </a:r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16150" y="3388124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5</a:t>
            </a:r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3967214" y="2966582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4042632" y="2938661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4492443" y="1322533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58618" y="102203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4341055" y="1289042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10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4414465" y="976466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11</a:t>
            </a:r>
            <a:endParaRPr lang="th-TH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064360" y="3819756"/>
            <a:ext cx="212909" cy="527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1932383" y="3693756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1785135" y="3652170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12</a:t>
            </a:r>
            <a:endParaRPr lang="th-TH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2093217" y="345697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1945448" y="3406135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13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1385481" y="292450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1232423" y="2881511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14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1054414" y="169785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901250" y="1652853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15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2891290" y="5300067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2745018" y="5255066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16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3516098" y="4406457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3373355" y="4368682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17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590391" y="3802061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31976" y="3765085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18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3699659" y="3526170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3547754" y="3489918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19</a:t>
            </a:r>
            <a:endParaRPr lang="th-TH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4489770" y="521692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4337502" y="5181448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20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4620207" y="4473085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470720" y="4424936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21</a:t>
            </a:r>
            <a:endParaRPr lang="th-TH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635099" y="6286500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492863" y="6241499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22</a:t>
            </a:r>
            <a:endParaRPr lang="th-TH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045597" y="3134024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293372" y="2050122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1737805" y="3077155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758463" y="2319797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1052866" y="2000904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897592" y="310117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1164721" y="452221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505067" y="3748931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32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1842864" y="4791971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2311572" y="5810052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2415471" y="541862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3954443" y="5309690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33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4741770" y="4802027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348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4332195" y="3415149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84118" y="4107086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656961" y="5257460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658873" y="6581839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957302" y="5864464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35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2079255" y="3003062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21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>
            <a:off x="3547393" y="2523184"/>
            <a:ext cx="251648" cy="323254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3678507" y="2682197"/>
            <a:ext cx="252000" cy="25200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6</a:t>
            </a:r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2" name="Rounded Rectangle 111"/>
          <p:cNvSpPr/>
          <p:nvPr/>
        </p:nvSpPr>
        <p:spPr>
          <a:xfrm>
            <a:off x="3398068" y="241840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108" y="8823"/>
            <a:ext cx="9144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จุดเปิดช่องทางพิเศษ 8 สายทาง </a:t>
            </a:r>
            <a:r>
              <a:rPr lang="th-TH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(ขาออก 10 แห่ง / ขาเข้า 21 แห่ง รวม 31 แห่ง)</a:t>
            </a:r>
            <a:endParaRPr lang="th-TH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6" name="Object 1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52887"/>
              </p:ext>
            </p:extLst>
          </p:nvPr>
        </p:nvGraphicFramePr>
        <p:xfrm>
          <a:off x="5426880" y="1326033"/>
          <a:ext cx="3708000" cy="55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43" name="Worksheet" r:id="rId4" imgW="3886132" imgH="7934220" progId="Excel.Sheet.12">
                  <p:embed/>
                </p:oleObj>
              </mc:Choice>
              <mc:Fallback>
                <p:oleObj name="Worksheet" r:id="rId4" imgW="3886132" imgH="7934220" progId="Excel.Sheet.12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26880" y="1326033"/>
                        <a:ext cx="3708000" cy="554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483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5417315" y="519372"/>
            <a:ext cx="370800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ช่วงเทศกาลสงกรานต์</a:t>
            </a:r>
          </a:p>
          <a:p>
            <a:pPr algn="ctr"/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ตั้งแต่วันที่ 5 - 14 เมษายน 2562</a:t>
            </a:r>
            <a:endParaRPr lang="th-TH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82" t="34650" r="3392" b="10835"/>
          <a:stretch/>
        </p:blipFill>
        <p:spPr bwMode="auto">
          <a:xfrm>
            <a:off x="39725" y="525870"/>
            <a:ext cx="5351531" cy="6300000"/>
          </a:xfrm>
          <a:prstGeom prst="rect">
            <a:avLst/>
          </a:prstGeom>
          <a:ln w="28575">
            <a:solidFill>
              <a:srgbClr val="008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760468" y="5664200"/>
            <a:ext cx="828000" cy="1143164"/>
          </a:xfrm>
          <a:custGeom>
            <a:avLst/>
            <a:gdLst>
              <a:gd name="connsiteX0" fmla="*/ 788932 w 788932"/>
              <a:gd name="connsiteY0" fmla="*/ 0 h 1143164"/>
              <a:gd name="connsiteX1" fmla="*/ 763532 w 788932"/>
              <a:gd name="connsiteY1" fmla="*/ 31750 h 1143164"/>
              <a:gd name="connsiteX2" fmla="*/ 719082 w 788932"/>
              <a:gd name="connsiteY2" fmla="*/ 76200 h 1143164"/>
              <a:gd name="connsiteX3" fmla="*/ 700032 w 788932"/>
              <a:gd name="connsiteY3" fmla="*/ 95250 h 1143164"/>
              <a:gd name="connsiteX4" fmla="*/ 661932 w 788932"/>
              <a:gd name="connsiteY4" fmla="*/ 120650 h 1143164"/>
              <a:gd name="connsiteX5" fmla="*/ 604782 w 788932"/>
              <a:gd name="connsiteY5" fmla="*/ 165100 h 1143164"/>
              <a:gd name="connsiteX6" fmla="*/ 566682 w 788932"/>
              <a:gd name="connsiteY6" fmla="*/ 190500 h 1143164"/>
              <a:gd name="connsiteX7" fmla="*/ 547632 w 788932"/>
              <a:gd name="connsiteY7" fmla="*/ 203200 h 1143164"/>
              <a:gd name="connsiteX8" fmla="*/ 522232 w 788932"/>
              <a:gd name="connsiteY8" fmla="*/ 209550 h 1143164"/>
              <a:gd name="connsiteX9" fmla="*/ 509532 w 788932"/>
              <a:gd name="connsiteY9" fmla="*/ 228600 h 1143164"/>
              <a:gd name="connsiteX10" fmla="*/ 471432 w 788932"/>
              <a:gd name="connsiteY10" fmla="*/ 241300 h 1143164"/>
              <a:gd name="connsiteX11" fmla="*/ 433332 w 788932"/>
              <a:gd name="connsiteY11" fmla="*/ 260350 h 1143164"/>
              <a:gd name="connsiteX12" fmla="*/ 414282 w 788932"/>
              <a:gd name="connsiteY12" fmla="*/ 279400 h 1143164"/>
              <a:gd name="connsiteX13" fmla="*/ 376182 w 788932"/>
              <a:gd name="connsiteY13" fmla="*/ 304800 h 1143164"/>
              <a:gd name="connsiteX14" fmla="*/ 357132 w 788932"/>
              <a:gd name="connsiteY14" fmla="*/ 323850 h 1143164"/>
              <a:gd name="connsiteX15" fmla="*/ 319032 w 788932"/>
              <a:gd name="connsiteY15" fmla="*/ 349250 h 1143164"/>
              <a:gd name="connsiteX16" fmla="*/ 299982 w 788932"/>
              <a:gd name="connsiteY16" fmla="*/ 361950 h 1143164"/>
              <a:gd name="connsiteX17" fmla="*/ 280932 w 788932"/>
              <a:gd name="connsiteY17" fmla="*/ 381000 h 1143164"/>
              <a:gd name="connsiteX18" fmla="*/ 242832 w 788932"/>
              <a:gd name="connsiteY18" fmla="*/ 406400 h 1143164"/>
              <a:gd name="connsiteX19" fmla="*/ 223782 w 788932"/>
              <a:gd name="connsiteY19" fmla="*/ 425450 h 1143164"/>
              <a:gd name="connsiteX20" fmla="*/ 160282 w 788932"/>
              <a:gd name="connsiteY20" fmla="*/ 501650 h 1143164"/>
              <a:gd name="connsiteX21" fmla="*/ 122182 w 788932"/>
              <a:gd name="connsiteY21" fmla="*/ 527050 h 1143164"/>
              <a:gd name="connsiteX22" fmla="*/ 103132 w 788932"/>
              <a:gd name="connsiteY22" fmla="*/ 539750 h 1143164"/>
              <a:gd name="connsiteX23" fmla="*/ 65032 w 788932"/>
              <a:gd name="connsiteY23" fmla="*/ 552450 h 1143164"/>
              <a:gd name="connsiteX24" fmla="*/ 45982 w 788932"/>
              <a:gd name="connsiteY24" fmla="*/ 558800 h 1143164"/>
              <a:gd name="connsiteX25" fmla="*/ 20582 w 788932"/>
              <a:gd name="connsiteY25" fmla="*/ 565150 h 1143164"/>
              <a:gd name="connsiteX26" fmla="*/ 1532 w 788932"/>
              <a:gd name="connsiteY26" fmla="*/ 577850 h 1143164"/>
              <a:gd name="connsiteX27" fmla="*/ 7882 w 788932"/>
              <a:gd name="connsiteY27" fmla="*/ 914400 h 1143164"/>
              <a:gd name="connsiteX28" fmla="*/ 20582 w 788932"/>
              <a:gd name="connsiteY28" fmla="*/ 952500 h 1143164"/>
              <a:gd name="connsiteX29" fmla="*/ 26932 w 788932"/>
              <a:gd name="connsiteY29" fmla="*/ 971550 h 1143164"/>
              <a:gd name="connsiteX30" fmla="*/ 33282 w 788932"/>
              <a:gd name="connsiteY30" fmla="*/ 990600 h 1143164"/>
              <a:gd name="connsiteX31" fmla="*/ 96782 w 788932"/>
              <a:gd name="connsiteY31" fmla="*/ 1085850 h 1143164"/>
              <a:gd name="connsiteX32" fmla="*/ 109482 w 788932"/>
              <a:gd name="connsiteY32" fmla="*/ 1104900 h 1143164"/>
              <a:gd name="connsiteX33" fmla="*/ 141232 w 788932"/>
              <a:gd name="connsiteY33" fmla="*/ 1143000 h 1143164"/>
              <a:gd name="connsiteX34" fmla="*/ 141232 w 788932"/>
              <a:gd name="connsiteY34" fmla="*/ 1136650 h 11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88932" h="1143164">
                <a:moveTo>
                  <a:pt x="788932" y="0"/>
                </a:moveTo>
                <a:cubicBezTo>
                  <a:pt x="780465" y="10583"/>
                  <a:pt x="771504" y="20789"/>
                  <a:pt x="763532" y="31750"/>
                </a:cubicBezTo>
                <a:cubicBezTo>
                  <a:pt x="730926" y="76584"/>
                  <a:pt x="754144" y="64513"/>
                  <a:pt x="719082" y="76200"/>
                </a:cubicBezTo>
                <a:cubicBezTo>
                  <a:pt x="712732" y="82550"/>
                  <a:pt x="707121" y="89737"/>
                  <a:pt x="700032" y="95250"/>
                </a:cubicBezTo>
                <a:cubicBezTo>
                  <a:pt x="687984" y="104621"/>
                  <a:pt x="672725" y="109857"/>
                  <a:pt x="661932" y="120650"/>
                </a:cubicBezTo>
                <a:cubicBezTo>
                  <a:pt x="632089" y="150493"/>
                  <a:pt x="650354" y="134719"/>
                  <a:pt x="604782" y="165100"/>
                </a:cubicBezTo>
                <a:lnTo>
                  <a:pt x="566682" y="190500"/>
                </a:lnTo>
                <a:cubicBezTo>
                  <a:pt x="560332" y="194733"/>
                  <a:pt x="555036" y="201349"/>
                  <a:pt x="547632" y="203200"/>
                </a:cubicBezTo>
                <a:lnTo>
                  <a:pt x="522232" y="209550"/>
                </a:lnTo>
                <a:cubicBezTo>
                  <a:pt x="517999" y="215900"/>
                  <a:pt x="516004" y="224555"/>
                  <a:pt x="509532" y="228600"/>
                </a:cubicBezTo>
                <a:cubicBezTo>
                  <a:pt x="498180" y="235695"/>
                  <a:pt x="482571" y="233874"/>
                  <a:pt x="471432" y="241300"/>
                </a:cubicBezTo>
                <a:cubicBezTo>
                  <a:pt x="446813" y="257713"/>
                  <a:pt x="459622" y="251587"/>
                  <a:pt x="433332" y="260350"/>
                </a:cubicBezTo>
                <a:cubicBezTo>
                  <a:pt x="426982" y="266700"/>
                  <a:pt x="421371" y="273887"/>
                  <a:pt x="414282" y="279400"/>
                </a:cubicBezTo>
                <a:cubicBezTo>
                  <a:pt x="402234" y="288771"/>
                  <a:pt x="386975" y="294007"/>
                  <a:pt x="376182" y="304800"/>
                </a:cubicBezTo>
                <a:cubicBezTo>
                  <a:pt x="369832" y="311150"/>
                  <a:pt x="364221" y="318337"/>
                  <a:pt x="357132" y="323850"/>
                </a:cubicBezTo>
                <a:cubicBezTo>
                  <a:pt x="345084" y="333221"/>
                  <a:pt x="331732" y="340783"/>
                  <a:pt x="319032" y="349250"/>
                </a:cubicBezTo>
                <a:cubicBezTo>
                  <a:pt x="312682" y="353483"/>
                  <a:pt x="305378" y="356554"/>
                  <a:pt x="299982" y="361950"/>
                </a:cubicBezTo>
                <a:cubicBezTo>
                  <a:pt x="293632" y="368300"/>
                  <a:pt x="288021" y="375487"/>
                  <a:pt x="280932" y="381000"/>
                </a:cubicBezTo>
                <a:cubicBezTo>
                  <a:pt x="268884" y="390371"/>
                  <a:pt x="253625" y="395607"/>
                  <a:pt x="242832" y="406400"/>
                </a:cubicBezTo>
                <a:cubicBezTo>
                  <a:pt x="236482" y="412750"/>
                  <a:pt x="229295" y="418361"/>
                  <a:pt x="223782" y="425450"/>
                </a:cubicBezTo>
                <a:cubicBezTo>
                  <a:pt x="198552" y="457889"/>
                  <a:pt x="197252" y="477003"/>
                  <a:pt x="160282" y="501650"/>
                </a:cubicBezTo>
                <a:lnTo>
                  <a:pt x="122182" y="527050"/>
                </a:lnTo>
                <a:cubicBezTo>
                  <a:pt x="115832" y="531283"/>
                  <a:pt x="110372" y="537337"/>
                  <a:pt x="103132" y="539750"/>
                </a:cubicBezTo>
                <a:lnTo>
                  <a:pt x="65032" y="552450"/>
                </a:lnTo>
                <a:cubicBezTo>
                  <a:pt x="58682" y="554567"/>
                  <a:pt x="52476" y="557177"/>
                  <a:pt x="45982" y="558800"/>
                </a:cubicBezTo>
                <a:lnTo>
                  <a:pt x="20582" y="565150"/>
                </a:lnTo>
                <a:cubicBezTo>
                  <a:pt x="14232" y="569383"/>
                  <a:pt x="1809" y="570223"/>
                  <a:pt x="1532" y="577850"/>
                </a:cubicBezTo>
                <a:cubicBezTo>
                  <a:pt x="-2545" y="689979"/>
                  <a:pt x="2184" y="802341"/>
                  <a:pt x="7882" y="914400"/>
                </a:cubicBezTo>
                <a:cubicBezTo>
                  <a:pt x="8562" y="927770"/>
                  <a:pt x="16349" y="939800"/>
                  <a:pt x="20582" y="952500"/>
                </a:cubicBezTo>
                <a:lnTo>
                  <a:pt x="26932" y="971550"/>
                </a:lnTo>
                <a:cubicBezTo>
                  <a:pt x="29049" y="977900"/>
                  <a:pt x="29569" y="985031"/>
                  <a:pt x="33282" y="990600"/>
                </a:cubicBezTo>
                <a:lnTo>
                  <a:pt x="96782" y="1085850"/>
                </a:lnTo>
                <a:lnTo>
                  <a:pt x="109482" y="1104900"/>
                </a:lnTo>
                <a:cubicBezTo>
                  <a:pt x="118853" y="1118957"/>
                  <a:pt x="126564" y="1133221"/>
                  <a:pt x="141232" y="1143000"/>
                </a:cubicBezTo>
                <a:cubicBezTo>
                  <a:pt x="142993" y="1144174"/>
                  <a:pt x="141232" y="1138767"/>
                  <a:pt x="141232" y="113665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Freeform 3"/>
          <p:cNvSpPr/>
          <p:nvPr/>
        </p:nvSpPr>
        <p:spPr>
          <a:xfrm>
            <a:off x="704850" y="5282704"/>
            <a:ext cx="838200" cy="1003796"/>
          </a:xfrm>
          <a:custGeom>
            <a:avLst/>
            <a:gdLst>
              <a:gd name="connsiteX0" fmla="*/ 838200 w 838200"/>
              <a:gd name="connsiteY0" fmla="*/ 51296 h 1003796"/>
              <a:gd name="connsiteX1" fmla="*/ 577850 w 838200"/>
              <a:gd name="connsiteY1" fmla="*/ 44946 h 1003796"/>
              <a:gd name="connsiteX2" fmla="*/ 558800 w 838200"/>
              <a:gd name="connsiteY2" fmla="*/ 38596 h 1003796"/>
              <a:gd name="connsiteX3" fmla="*/ 457200 w 838200"/>
              <a:gd name="connsiteY3" fmla="*/ 25896 h 1003796"/>
              <a:gd name="connsiteX4" fmla="*/ 374650 w 838200"/>
              <a:gd name="connsiteY4" fmla="*/ 13196 h 1003796"/>
              <a:gd name="connsiteX5" fmla="*/ 292100 w 838200"/>
              <a:gd name="connsiteY5" fmla="*/ 496 h 1003796"/>
              <a:gd name="connsiteX6" fmla="*/ 120650 w 838200"/>
              <a:gd name="connsiteY6" fmla="*/ 19546 h 1003796"/>
              <a:gd name="connsiteX7" fmla="*/ 101600 w 838200"/>
              <a:gd name="connsiteY7" fmla="*/ 32246 h 1003796"/>
              <a:gd name="connsiteX8" fmla="*/ 95250 w 838200"/>
              <a:gd name="connsiteY8" fmla="*/ 51296 h 1003796"/>
              <a:gd name="connsiteX9" fmla="*/ 69850 w 838200"/>
              <a:gd name="connsiteY9" fmla="*/ 89396 h 1003796"/>
              <a:gd name="connsiteX10" fmla="*/ 50800 w 838200"/>
              <a:gd name="connsiteY10" fmla="*/ 146546 h 1003796"/>
              <a:gd name="connsiteX11" fmla="*/ 44450 w 838200"/>
              <a:gd name="connsiteY11" fmla="*/ 165596 h 1003796"/>
              <a:gd name="connsiteX12" fmla="*/ 38100 w 838200"/>
              <a:gd name="connsiteY12" fmla="*/ 184646 h 1003796"/>
              <a:gd name="connsiteX13" fmla="*/ 31750 w 838200"/>
              <a:gd name="connsiteY13" fmla="*/ 216396 h 1003796"/>
              <a:gd name="connsiteX14" fmla="*/ 19050 w 838200"/>
              <a:gd name="connsiteY14" fmla="*/ 292596 h 1003796"/>
              <a:gd name="connsiteX15" fmla="*/ 12700 w 838200"/>
              <a:gd name="connsiteY15" fmla="*/ 337046 h 1003796"/>
              <a:gd name="connsiteX16" fmla="*/ 6350 w 838200"/>
              <a:gd name="connsiteY16" fmla="*/ 356096 h 1003796"/>
              <a:gd name="connsiteX17" fmla="*/ 0 w 838200"/>
              <a:gd name="connsiteY17" fmla="*/ 381496 h 1003796"/>
              <a:gd name="connsiteX18" fmla="*/ 6350 w 838200"/>
              <a:gd name="connsiteY18" fmla="*/ 540246 h 1003796"/>
              <a:gd name="connsiteX19" fmla="*/ 12700 w 838200"/>
              <a:gd name="connsiteY19" fmla="*/ 571996 h 1003796"/>
              <a:gd name="connsiteX20" fmla="*/ 25400 w 838200"/>
              <a:gd name="connsiteY20" fmla="*/ 641846 h 1003796"/>
              <a:gd name="connsiteX21" fmla="*/ 31750 w 838200"/>
              <a:gd name="connsiteY21" fmla="*/ 870446 h 1003796"/>
              <a:gd name="connsiteX22" fmla="*/ 38100 w 838200"/>
              <a:gd name="connsiteY22" fmla="*/ 914896 h 1003796"/>
              <a:gd name="connsiteX23" fmla="*/ 50800 w 838200"/>
              <a:gd name="connsiteY23" fmla="*/ 952996 h 1003796"/>
              <a:gd name="connsiteX24" fmla="*/ 57150 w 838200"/>
              <a:gd name="connsiteY24" fmla="*/ 972046 h 1003796"/>
              <a:gd name="connsiteX25" fmla="*/ 63500 w 838200"/>
              <a:gd name="connsiteY25" fmla="*/ 991096 h 1003796"/>
              <a:gd name="connsiteX26" fmla="*/ 76200 w 838200"/>
              <a:gd name="connsiteY26" fmla="*/ 1003796 h 100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38200" h="1003796">
                <a:moveTo>
                  <a:pt x="838200" y="51296"/>
                </a:moveTo>
                <a:cubicBezTo>
                  <a:pt x="751417" y="49179"/>
                  <a:pt x="664570" y="48888"/>
                  <a:pt x="577850" y="44946"/>
                </a:cubicBezTo>
                <a:cubicBezTo>
                  <a:pt x="571163" y="44642"/>
                  <a:pt x="565412" y="39640"/>
                  <a:pt x="558800" y="38596"/>
                </a:cubicBezTo>
                <a:cubicBezTo>
                  <a:pt x="525087" y="33273"/>
                  <a:pt x="457200" y="25896"/>
                  <a:pt x="457200" y="25896"/>
                </a:cubicBezTo>
                <a:cubicBezTo>
                  <a:pt x="416866" y="12451"/>
                  <a:pt x="448318" y="21381"/>
                  <a:pt x="374650" y="13196"/>
                </a:cubicBezTo>
                <a:cubicBezTo>
                  <a:pt x="322751" y="7429"/>
                  <a:pt x="334505" y="8977"/>
                  <a:pt x="292100" y="496"/>
                </a:cubicBezTo>
                <a:cubicBezTo>
                  <a:pt x="289139" y="637"/>
                  <a:pt x="157719" y="-5167"/>
                  <a:pt x="120650" y="19546"/>
                </a:cubicBezTo>
                <a:lnTo>
                  <a:pt x="101600" y="32246"/>
                </a:lnTo>
                <a:cubicBezTo>
                  <a:pt x="99483" y="38596"/>
                  <a:pt x="98501" y="45445"/>
                  <a:pt x="95250" y="51296"/>
                </a:cubicBezTo>
                <a:cubicBezTo>
                  <a:pt x="87837" y="64639"/>
                  <a:pt x="74677" y="74916"/>
                  <a:pt x="69850" y="89396"/>
                </a:cubicBezTo>
                <a:lnTo>
                  <a:pt x="50800" y="146546"/>
                </a:lnTo>
                <a:lnTo>
                  <a:pt x="44450" y="165596"/>
                </a:lnTo>
                <a:cubicBezTo>
                  <a:pt x="42333" y="171946"/>
                  <a:pt x="39413" y="178082"/>
                  <a:pt x="38100" y="184646"/>
                </a:cubicBezTo>
                <a:cubicBezTo>
                  <a:pt x="35983" y="195229"/>
                  <a:pt x="33276" y="205712"/>
                  <a:pt x="31750" y="216396"/>
                </a:cubicBezTo>
                <a:cubicBezTo>
                  <a:pt x="21116" y="290832"/>
                  <a:pt x="32699" y="251649"/>
                  <a:pt x="19050" y="292596"/>
                </a:cubicBezTo>
                <a:cubicBezTo>
                  <a:pt x="16933" y="307413"/>
                  <a:pt x="15635" y="322370"/>
                  <a:pt x="12700" y="337046"/>
                </a:cubicBezTo>
                <a:cubicBezTo>
                  <a:pt x="11387" y="343610"/>
                  <a:pt x="8189" y="349660"/>
                  <a:pt x="6350" y="356096"/>
                </a:cubicBezTo>
                <a:cubicBezTo>
                  <a:pt x="3952" y="364487"/>
                  <a:pt x="2117" y="373029"/>
                  <a:pt x="0" y="381496"/>
                </a:cubicBezTo>
                <a:cubicBezTo>
                  <a:pt x="2117" y="434413"/>
                  <a:pt x="2827" y="487404"/>
                  <a:pt x="6350" y="540246"/>
                </a:cubicBezTo>
                <a:cubicBezTo>
                  <a:pt x="7068" y="551015"/>
                  <a:pt x="10926" y="561350"/>
                  <a:pt x="12700" y="571996"/>
                </a:cubicBezTo>
                <a:cubicBezTo>
                  <a:pt x="24076" y="640254"/>
                  <a:pt x="13209" y="593081"/>
                  <a:pt x="25400" y="641846"/>
                </a:cubicBezTo>
                <a:cubicBezTo>
                  <a:pt x="27517" y="718046"/>
                  <a:pt x="28208" y="794299"/>
                  <a:pt x="31750" y="870446"/>
                </a:cubicBezTo>
                <a:cubicBezTo>
                  <a:pt x="32445" y="885397"/>
                  <a:pt x="34735" y="900312"/>
                  <a:pt x="38100" y="914896"/>
                </a:cubicBezTo>
                <a:cubicBezTo>
                  <a:pt x="41110" y="927940"/>
                  <a:pt x="46567" y="940296"/>
                  <a:pt x="50800" y="952996"/>
                </a:cubicBezTo>
                <a:lnTo>
                  <a:pt x="57150" y="972046"/>
                </a:lnTo>
                <a:cubicBezTo>
                  <a:pt x="59267" y="978396"/>
                  <a:pt x="58767" y="986363"/>
                  <a:pt x="63500" y="991096"/>
                </a:cubicBezTo>
                <a:lnTo>
                  <a:pt x="76200" y="1003796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Freeform 4"/>
          <p:cNvSpPr/>
          <p:nvPr/>
        </p:nvSpPr>
        <p:spPr>
          <a:xfrm>
            <a:off x="1956021" y="5478449"/>
            <a:ext cx="508883" cy="1280220"/>
          </a:xfrm>
          <a:custGeom>
            <a:avLst/>
            <a:gdLst>
              <a:gd name="connsiteX0" fmla="*/ 0 w 508883"/>
              <a:gd name="connsiteY0" fmla="*/ 0 h 1280220"/>
              <a:gd name="connsiteX1" fmla="*/ 174929 w 508883"/>
              <a:gd name="connsiteY1" fmla="*/ 7951 h 1280220"/>
              <a:gd name="connsiteX2" fmla="*/ 198782 w 508883"/>
              <a:gd name="connsiteY2" fmla="*/ 31805 h 1280220"/>
              <a:gd name="connsiteX3" fmla="*/ 206734 w 508883"/>
              <a:gd name="connsiteY3" fmla="*/ 55659 h 1280220"/>
              <a:gd name="connsiteX4" fmla="*/ 222636 w 508883"/>
              <a:gd name="connsiteY4" fmla="*/ 79513 h 1280220"/>
              <a:gd name="connsiteX5" fmla="*/ 238539 w 508883"/>
              <a:gd name="connsiteY5" fmla="*/ 127221 h 1280220"/>
              <a:gd name="connsiteX6" fmla="*/ 294198 w 508883"/>
              <a:gd name="connsiteY6" fmla="*/ 198782 h 1280220"/>
              <a:gd name="connsiteX7" fmla="*/ 310101 w 508883"/>
              <a:gd name="connsiteY7" fmla="*/ 222636 h 1280220"/>
              <a:gd name="connsiteX8" fmla="*/ 326003 w 508883"/>
              <a:gd name="connsiteY8" fmla="*/ 246490 h 1280220"/>
              <a:gd name="connsiteX9" fmla="*/ 349857 w 508883"/>
              <a:gd name="connsiteY9" fmla="*/ 270344 h 1280220"/>
              <a:gd name="connsiteX10" fmla="*/ 389614 w 508883"/>
              <a:gd name="connsiteY10" fmla="*/ 302149 h 1280220"/>
              <a:gd name="connsiteX11" fmla="*/ 405516 w 508883"/>
              <a:gd name="connsiteY11" fmla="*/ 326003 h 1280220"/>
              <a:gd name="connsiteX12" fmla="*/ 429370 w 508883"/>
              <a:gd name="connsiteY12" fmla="*/ 333954 h 1280220"/>
              <a:gd name="connsiteX13" fmla="*/ 437322 w 508883"/>
              <a:gd name="connsiteY13" fmla="*/ 357808 h 1280220"/>
              <a:gd name="connsiteX14" fmla="*/ 469127 w 508883"/>
              <a:gd name="connsiteY14" fmla="*/ 405516 h 1280220"/>
              <a:gd name="connsiteX15" fmla="*/ 492981 w 508883"/>
              <a:gd name="connsiteY15" fmla="*/ 477078 h 1280220"/>
              <a:gd name="connsiteX16" fmla="*/ 500932 w 508883"/>
              <a:gd name="connsiteY16" fmla="*/ 500932 h 1280220"/>
              <a:gd name="connsiteX17" fmla="*/ 508883 w 508883"/>
              <a:gd name="connsiteY17" fmla="*/ 524786 h 1280220"/>
              <a:gd name="connsiteX18" fmla="*/ 492981 w 508883"/>
              <a:gd name="connsiteY18" fmla="*/ 699714 h 1280220"/>
              <a:gd name="connsiteX19" fmla="*/ 477078 w 508883"/>
              <a:gd name="connsiteY19" fmla="*/ 747422 h 1280220"/>
              <a:gd name="connsiteX20" fmla="*/ 461176 w 508883"/>
              <a:gd name="connsiteY20" fmla="*/ 771276 h 1280220"/>
              <a:gd name="connsiteX21" fmla="*/ 445273 w 508883"/>
              <a:gd name="connsiteY21" fmla="*/ 834887 h 1280220"/>
              <a:gd name="connsiteX22" fmla="*/ 429370 w 508883"/>
              <a:gd name="connsiteY22" fmla="*/ 906448 h 1280220"/>
              <a:gd name="connsiteX23" fmla="*/ 421419 w 508883"/>
              <a:gd name="connsiteY23" fmla="*/ 962108 h 1280220"/>
              <a:gd name="connsiteX24" fmla="*/ 413468 w 508883"/>
              <a:gd name="connsiteY24" fmla="*/ 1216549 h 1280220"/>
              <a:gd name="connsiteX25" fmla="*/ 397565 w 508883"/>
              <a:gd name="connsiteY25" fmla="*/ 1240403 h 1280220"/>
              <a:gd name="connsiteX26" fmla="*/ 349857 w 508883"/>
              <a:gd name="connsiteY26" fmla="*/ 1256306 h 1280220"/>
              <a:gd name="connsiteX27" fmla="*/ 326003 w 508883"/>
              <a:gd name="connsiteY27" fmla="*/ 1272208 h 1280220"/>
              <a:gd name="connsiteX28" fmla="*/ 278296 w 508883"/>
              <a:gd name="connsiteY28" fmla="*/ 1280160 h 128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8883" h="1280220">
                <a:moveTo>
                  <a:pt x="0" y="0"/>
                </a:moveTo>
                <a:cubicBezTo>
                  <a:pt x="58310" y="2650"/>
                  <a:pt x="117292" y="-1271"/>
                  <a:pt x="174929" y="7951"/>
                </a:cubicBezTo>
                <a:cubicBezTo>
                  <a:pt x="186032" y="9728"/>
                  <a:pt x="192545" y="22449"/>
                  <a:pt x="198782" y="31805"/>
                </a:cubicBezTo>
                <a:cubicBezTo>
                  <a:pt x="203431" y="38779"/>
                  <a:pt x="202986" y="48162"/>
                  <a:pt x="206734" y="55659"/>
                </a:cubicBezTo>
                <a:cubicBezTo>
                  <a:pt x="211008" y="64206"/>
                  <a:pt x="218755" y="70780"/>
                  <a:pt x="222636" y="79513"/>
                </a:cubicBezTo>
                <a:cubicBezTo>
                  <a:pt x="229444" y="94831"/>
                  <a:pt x="226686" y="115368"/>
                  <a:pt x="238539" y="127221"/>
                </a:cubicBezTo>
                <a:cubicBezTo>
                  <a:pt x="275909" y="164589"/>
                  <a:pt x="256154" y="141717"/>
                  <a:pt x="294198" y="198782"/>
                </a:cubicBezTo>
                <a:lnTo>
                  <a:pt x="310101" y="222636"/>
                </a:lnTo>
                <a:cubicBezTo>
                  <a:pt x="315402" y="230587"/>
                  <a:pt x="319246" y="239733"/>
                  <a:pt x="326003" y="246490"/>
                </a:cubicBezTo>
                <a:cubicBezTo>
                  <a:pt x="333954" y="254441"/>
                  <a:pt x="342658" y="261705"/>
                  <a:pt x="349857" y="270344"/>
                </a:cubicBezTo>
                <a:cubicBezTo>
                  <a:pt x="377523" y="303543"/>
                  <a:pt x="350455" y="289097"/>
                  <a:pt x="389614" y="302149"/>
                </a:cubicBezTo>
                <a:cubicBezTo>
                  <a:pt x="394915" y="310100"/>
                  <a:pt x="398054" y="320033"/>
                  <a:pt x="405516" y="326003"/>
                </a:cubicBezTo>
                <a:cubicBezTo>
                  <a:pt x="412061" y="331239"/>
                  <a:pt x="423443" y="328028"/>
                  <a:pt x="429370" y="333954"/>
                </a:cubicBezTo>
                <a:cubicBezTo>
                  <a:pt x="435297" y="339881"/>
                  <a:pt x="433252" y="350481"/>
                  <a:pt x="437322" y="357808"/>
                </a:cubicBezTo>
                <a:cubicBezTo>
                  <a:pt x="446604" y="374515"/>
                  <a:pt x="469127" y="405516"/>
                  <a:pt x="469127" y="405516"/>
                </a:cubicBezTo>
                <a:lnTo>
                  <a:pt x="492981" y="477078"/>
                </a:lnTo>
                <a:lnTo>
                  <a:pt x="500932" y="500932"/>
                </a:lnTo>
                <a:lnTo>
                  <a:pt x="508883" y="524786"/>
                </a:lnTo>
                <a:cubicBezTo>
                  <a:pt x="504210" y="608906"/>
                  <a:pt x="511632" y="637544"/>
                  <a:pt x="492981" y="699714"/>
                </a:cubicBezTo>
                <a:cubicBezTo>
                  <a:pt x="488164" y="715770"/>
                  <a:pt x="486376" y="733474"/>
                  <a:pt x="477078" y="747422"/>
                </a:cubicBezTo>
                <a:lnTo>
                  <a:pt x="461176" y="771276"/>
                </a:lnTo>
                <a:cubicBezTo>
                  <a:pt x="455875" y="792480"/>
                  <a:pt x="448866" y="813328"/>
                  <a:pt x="445273" y="834887"/>
                </a:cubicBezTo>
                <a:cubicBezTo>
                  <a:pt x="435944" y="890861"/>
                  <a:pt x="442421" y="867300"/>
                  <a:pt x="429370" y="906448"/>
                </a:cubicBezTo>
                <a:cubicBezTo>
                  <a:pt x="426720" y="925001"/>
                  <a:pt x="422379" y="943391"/>
                  <a:pt x="421419" y="962108"/>
                </a:cubicBezTo>
                <a:cubicBezTo>
                  <a:pt x="417073" y="1046852"/>
                  <a:pt x="420715" y="1132004"/>
                  <a:pt x="413468" y="1216549"/>
                </a:cubicBezTo>
                <a:cubicBezTo>
                  <a:pt x="412652" y="1226070"/>
                  <a:pt x="405669" y="1235338"/>
                  <a:pt x="397565" y="1240403"/>
                </a:cubicBezTo>
                <a:cubicBezTo>
                  <a:pt x="383350" y="1249287"/>
                  <a:pt x="363805" y="1247008"/>
                  <a:pt x="349857" y="1256306"/>
                </a:cubicBezTo>
                <a:cubicBezTo>
                  <a:pt x="341906" y="1261607"/>
                  <a:pt x="334787" y="1268444"/>
                  <a:pt x="326003" y="1272208"/>
                </a:cubicBezTo>
                <a:cubicBezTo>
                  <a:pt x="304448" y="1281446"/>
                  <a:pt x="297660" y="1280160"/>
                  <a:pt x="278296" y="1280160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Freeform 5"/>
          <p:cNvSpPr/>
          <p:nvPr/>
        </p:nvSpPr>
        <p:spPr>
          <a:xfrm>
            <a:off x="1948070" y="2949934"/>
            <a:ext cx="1980000" cy="2647784"/>
          </a:xfrm>
          <a:custGeom>
            <a:avLst/>
            <a:gdLst>
              <a:gd name="connsiteX0" fmla="*/ 0 w 1957016"/>
              <a:gd name="connsiteY0" fmla="*/ 2393343 h 2647784"/>
              <a:gd name="connsiteX1" fmla="*/ 127220 w 1957016"/>
              <a:gd name="connsiteY1" fmla="*/ 2377440 h 2647784"/>
              <a:gd name="connsiteX2" fmla="*/ 206733 w 1957016"/>
              <a:gd name="connsiteY2" fmla="*/ 2361537 h 2647784"/>
              <a:gd name="connsiteX3" fmla="*/ 254441 w 1957016"/>
              <a:gd name="connsiteY3" fmla="*/ 2353586 h 2647784"/>
              <a:gd name="connsiteX4" fmla="*/ 326003 w 1957016"/>
              <a:gd name="connsiteY4" fmla="*/ 2361537 h 2647784"/>
              <a:gd name="connsiteX5" fmla="*/ 341906 w 1957016"/>
              <a:gd name="connsiteY5" fmla="*/ 2385391 h 2647784"/>
              <a:gd name="connsiteX6" fmla="*/ 365760 w 1957016"/>
              <a:gd name="connsiteY6" fmla="*/ 2409245 h 2647784"/>
              <a:gd name="connsiteX7" fmla="*/ 397565 w 1957016"/>
              <a:gd name="connsiteY7" fmla="*/ 2449002 h 2647784"/>
              <a:gd name="connsiteX8" fmla="*/ 413467 w 1957016"/>
              <a:gd name="connsiteY8" fmla="*/ 2472856 h 2647784"/>
              <a:gd name="connsiteX9" fmla="*/ 461175 w 1957016"/>
              <a:gd name="connsiteY9" fmla="*/ 2512612 h 2647784"/>
              <a:gd name="connsiteX10" fmla="*/ 516834 w 1957016"/>
              <a:gd name="connsiteY10" fmla="*/ 2568271 h 2647784"/>
              <a:gd name="connsiteX11" fmla="*/ 540688 w 1957016"/>
              <a:gd name="connsiteY11" fmla="*/ 2584174 h 2647784"/>
              <a:gd name="connsiteX12" fmla="*/ 564542 w 1957016"/>
              <a:gd name="connsiteY12" fmla="*/ 2592125 h 2647784"/>
              <a:gd name="connsiteX13" fmla="*/ 580445 w 1957016"/>
              <a:gd name="connsiteY13" fmla="*/ 2615979 h 2647784"/>
              <a:gd name="connsiteX14" fmla="*/ 628153 w 1957016"/>
              <a:gd name="connsiteY14" fmla="*/ 2647784 h 2647784"/>
              <a:gd name="connsiteX15" fmla="*/ 747422 w 1957016"/>
              <a:gd name="connsiteY15" fmla="*/ 2639833 h 2647784"/>
              <a:gd name="connsiteX16" fmla="*/ 795130 w 1957016"/>
              <a:gd name="connsiteY16" fmla="*/ 2608028 h 2647784"/>
              <a:gd name="connsiteX17" fmla="*/ 842838 w 1957016"/>
              <a:gd name="connsiteY17" fmla="*/ 2584174 h 2647784"/>
              <a:gd name="connsiteX18" fmla="*/ 866692 w 1957016"/>
              <a:gd name="connsiteY18" fmla="*/ 2568271 h 2647784"/>
              <a:gd name="connsiteX19" fmla="*/ 890546 w 1957016"/>
              <a:gd name="connsiteY19" fmla="*/ 2560320 h 2647784"/>
              <a:gd name="connsiteX20" fmla="*/ 930302 w 1957016"/>
              <a:gd name="connsiteY20" fmla="*/ 2528515 h 2647784"/>
              <a:gd name="connsiteX21" fmla="*/ 946205 w 1957016"/>
              <a:gd name="connsiteY21" fmla="*/ 2504661 h 2647784"/>
              <a:gd name="connsiteX22" fmla="*/ 993913 w 1957016"/>
              <a:gd name="connsiteY22" fmla="*/ 2480807 h 2647784"/>
              <a:gd name="connsiteX23" fmla="*/ 1041620 w 1957016"/>
              <a:gd name="connsiteY23" fmla="*/ 2488758 h 2647784"/>
              <a:gd name="connsiteX24" fmla="*/ 1081377 w 1957016"/>
              <a:gd name="connsiteY24" fmla="*/ 2496709 h 2647784"/>
              <a:gd name="connsiteX25" fmla="*/ 1144987 w 1957016"/>
              <a:gd name="connsiteY25" fmla="*/ 2488758 h 2647784"/>
              <a:gd name="connsiteX26" fmla="*/ 1168841 w 1957016"/>
              <a:gd name="connsiteY26" fmla="*/ 2472856 h 2647784"/>
              <a:gd name="connsiteX27" fmla="*/ 1200647 w 1957016"/>
              <a:gd name="connsiteY27" fmla="*/ 2401294 h 2647784"/>
              <a:gd name="connsiteX28" fmla="*/ 1208598 w 1957016"/>
              <a:gd name="connsiteY28" fmla="*/ 2377440 h 2647784"/>
              <a:gd name="connsiteX29" fmla="*/ 1216549 w 1957016"/>
              <a:gd name="connsiteY29" fmla="*/ 2353586 h 2647784"/>
              <a:gd name="connsiteX30" fmla="*/ 1232452 w 1957016"/>
              <a:gd name="connsiteY30" fmla="*/ 2242268 h 2647784"/>
              <a:gd name="connsiteX31" fmla="*/ 1248354 w 1957016"/>
              <a:gd name="connsiteY31" fmla="*/ 2218414 h 2647784"/>
              <a:gd name="connsiteX32" fmla="*/ 1296062 w 1957016"/>
              <a:gd name="connsiteY32" fmla="*/ 2186609 h 2647784"/>
              <a:gd name="connsiteX33" fmla="*/ 1343770 w 1957016"/>
              <a:gd name="connsiteY33" fmla="*/ 2170706 h 2647784"/>
              <a:gd name="connsiteX34" fmla="*/ 1367624 w 1957016"/>
              <a:gd name="connsiteY34" fmla="*/ 2154803 h 2647784"/>
              <a:gd name="connsiteX35" fmla="*/ 1415332 w 1957016"/>
              <a:gd name="connsiteY35" fmla="*/ 2138901 h 2647784"/>
              <a:gd name="connsiteX36" fmla="*/ 1463040 w 1957016"/>
              <a:gd name="connsiteY36" fmla="*/ 2099144 h 2647784"/>
              <a:gd name="connsiteX37" fmla="*/ 1470991 w 1957016"/>
              <a:gd name="connsiteY37" fmla="*/ 2075290 h 2647784"/>
              <a:gd name="connsiteX38" fmla="*/ 1486893 w 1957016"/>
              <a:gd name="connsiteY38" fmla="*/ 2051436 h 2647784"/>
              <a:gd name="connsiteX39" fmla="*/ 1518699 w 1957016"/>
              <a:gd name="connsiteY39" fmla="*/ 1979875 h 2647784"/>
              <a:gd name="connsiteX40" fmla="*/ 1526650 w 1957016"/>
              <a:gd name="connsiteY40" fmla="*/ 1956021 h 2647784"/>
              <a:gd name="connsiteX41" fmla="*/ 1542553 w 1957016"/>
              <a:gd name="connsiteY41" fmla="*/ 1932167 h 2647784"/>
              <a:gd name="connsiteX42" fmla="*/ 1574358 w 1957016"/>
              <a:gd name="connsiteY42" fmla="*/ 1860605 h 2647784"/>
              <a:gd name="connsiteX43" fmla="*/ 1598212 w 1957016"/>
              <a:gd name="connsiteY43" fmla="*/ 1812897 h 2647784"/>
              <a:gd name="connsiteX44" fmla="*/ 1622066 w 1957016"/>
              <a:gd name="connsiteY44" fmla="*/ 1796995 h 2647784"/>
              <a:gd name="connsiteX45" fmla="*/ 1661822 w 1957016"/>
              <a:gd name="connsiteY45" fmla="*/ 1725433 h 2647784"/>
              <a:gd name="connsiteX46" fmla="*/ 1677725 w 1957016"/>
              <a:gd name="connsiteY46" fmla="*/ 1701579 h 2647784"/>
              <a:gd name="connsiteX47" fmla="*/ 1701579 w 1957016"/>
              <a:gd name="connsiteY47" fmla="*/ 1630017 h 2647784"/>
              <a:gd name="connsiteX48" fmla="*/ 1709530 w 1957016"/>
              <a:gd name="connsiteY48" fmla="*/ 1606163 h 2647784"/>
              <a:gd name="connsiteX49" fmla="*/ 1701579 w 1957016"/>
              <a:gd name="connsiteY49" fmla="*/ 1463040 h 2647784"/>
              <a:gd name="connsiteX50" fmla="*/ 1685676 w 1957016"/>
              <a:gd name="connsiteY50" fmla="*/ 1415332 h 2647784"/>
              <a:gd name="connsiteX51" fmla="*/ 1661822 w 1957016"/>
              <a:gd name="connsiteY51" fmla="*/ 1399429 h 2647784"/>
              <a:gd name="connsiteX52" fmla="*/ 1614114 w 1957016"/>
              <a:gd name="connsiteY52" fmla="*/ 1327868 h 2647784"/>
              <a:gd name="connsiteX53" fmla="*/ 1598212 w 1957016"/>
              <a:gd name="connsiteY53" fmla="*/ 1304014 h 2647784"/>
              <a:gd name="connsiteX54" fmla="*/ 1606163 w 1957016"/>
              <a:gd name="connsiteY54" fmla="*/ 1272209 h 2647784"/>
              <a:gd name="connsiteX55" fmla="*/ 1637968 w 1957016"/>
              <a:gd name="connsiteY55" fmla="*/ 1224501 h 2647784"/>
              <a:gd name="connsiteX56" fmla="*/ 1653871 w 1957016"/>
              <a:gd name="connsiteY56" fmla="*/ 1176793 h 2647784"/>
              <a:gd name="connsiteX57" fmla="*/ 1661822 w 1957016"/>
              <a:gd name="connsiteY57" fmla="*/ 1152939 h 2647784"/>
              <a:gd name="connsiteX58" fmla="*/ 1677725 w 1957016"/>
              <a:gd name="connsiteY58" fmla="*/ 1081377 h 2647784"/>
              <a:gd name="connsiteX59" fmla="*/ 1709530 w 1957016"/>
              <a:gd name="connsiteY59" fmla="*/ 1033669 h 2647784"/>
              <a:gd name="connsiteX60" fmla="*/ 1733384 w 1957016"/>
              <a:gd name="connsiteY60" fmla="*/ 1025718 h 2647784"/>
              <a:gd name="connsiteX61" fmla="*/ 1789043 w 1957016"/>
              <a:gd name="connsiteY61" fmla="*/ 954156 h 2647784"/>
              <a:gd name="connsiteX62" fmla="*/ 1796994 w 1957016"/>
              <a:gd name="connsiteY62" fmla="*/ 930303 h 2647784"/>
              <a:gd name="connsiteX63" fmla="*/ 1820848 w 1957016"/>
              <a:gd name="connsiteY63" fmla="*/ 914400 h 2647784"/>
              <a:gd name="connsiteX64" fmla="*/ 1836751 w 1957016"/>
              <a:gd name="connsiteY64" fmla="*/ 866692 h 2647784"/>
              <a:gd name="connsiteX65" fmla="*/ 1844702 w 1957016"/>
              <a:gd name="connsiteY65" fmla="*/ 842838 h 2647784"/>
              <a:gd name="connsiteX66" fmla="*/ 1852653 w 1957016"/>
              <a:gd name="connsiteY66" fmla="*/ 818984 h 2647784"/>
              <a:gd name="connsiteX67" fmla="*/ 1860605 w 1957016"/>
              <a:gd name="connsiteY67" fmla="*/ 691763 h 2647784"/>
              <a:gd name="connsiteX68" fmla="*/ 1868556 w 1957016"/>
              <a:gd name="connsiteY68" fmla="*/ 667909 h 2647784"/>
              <a:gd name="connsiteX69" fmla="*/ 1876507 w 1957016"/>
              <a:gd name="connsiteY69" fmla="*/ 620202 h 2647784"/>
              <a:gd name="connsiteX70" fmla="*/ 1892410 w 1957016"/>
              <a:gd name="connsiteY70" fmla="*/ 508883 h 2647784"/>
              <a:gd name="connsiteX71" fmla="*/ 1900361 w 1957016"/>
              <a:gd name="connsiteY71" fmla="*/ 477078 h 2647784"/>
              <a:gd name="connsiteX72" fmla="*/ 1916264 w 1957016"/>
              <a:gd name="connsiteY72" fmla="*/ 373711 h 2647784"/>
              <a:gd name="connsiteX73" fmla="*/ 1924215 w 1957016"/>
              <a:gd name="connsiteY73" fmla="*/ 341906 h 2647784"/>
              <a:gd name="connsiteX74" fmla="*/ 1940118 w 1957016"/>
              <a:gd name="connsiteY74" fmla="*/ 270344 h 2647784"/>
              <a:gd name="connsiteX75" fmla="*/ 1948069 w 1957016"/>
              <a:gd name="connsiteY75" fmla="*/ 206734 h 2647784"/>
              <a:gd name="connsiteX76" fmla="*/ 1956020 w 1957016"/>
              <a:gd name="connsiteY76" fmla="*/ 174929 h 2647784"/>
              <a:gd name="connsiteX77" fmla="*/ 1956020 w 1957016"/>
              <a:gd name="connsiteY77" fmla="*/ 0 h 26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957016" h="2647784">
                <a:moveTo>
                  <a:pt x="0" y="2393343"/>
                </a:moveTo>
                <a:cubicBezTo>
                  <a:pt x="83584" y="2376625"/>
                  <a:pt x="-6459" y="2393166"/>
                  <a:pt x="127220" y="2377440"/>
                </a:cubicBezTo>
                <a:cubicBezTo>
                  <a:pt x="193408" y="2369653"/>
                  <a:pt x="154068" y="2372070"/>
                  <a:pt x="206733" y="2361537"/>
                </a:cubicBezTo>
                <a:cubicBezTo>
                  <a:pt x="222542" y="2358375"/>
                  <a:pt x="238538" y="2356236"/>
                  <a:pt x="254441" y="2353586"/>
                </a:cubicBezTo>
                <a:cubicBezTo>
                  <a:pt x="278295" y="2356236"/>
                  <a:pt x="303447" y="2353335"/>
                  <a:pt x="326003" y="2361537"/>
                </a:cubicBezTo>
                <a:cubicBezTo>
                  <a:pt x="334984" y="2364803"/>
                  <a:pt x="335788" y="2378050"/>
                  <a:pt x="341906" y="2385391"/>
                </a:cubicBezTo>
                <a:cubicBezTo>
                  <a:pt x="349105" y="2394030"/>
                  <a:pt x="357809" y="2401294"/>
                  <a:pt x="365760" y="2409245"/>
                </a:cubicBezTo>
                <a:cubicBezTo>
                  <a:pt x="381239" y="2455684"/>
                  <a:pt x="361599" y="2413036"/>
                  <a:pt x="397565" y="2449002"/>
                </a:cubicBezTo>
                <a:cubicBezTo>
                  <a:pt x="404322" y="2455759"/>
                  <a:pt x="406710" y="2466099"/>
                  <a:pt x="413467" y="2472856"/>
                </a:cubicBezTo>
                <a:cubicBezTo>
                  <a:pt x="459411" y="2518800"/>
                  <a:pt x="415580" y="2453990"/>
                  <a:pt x="461175" y="2512612"/>
                </a:cubicBezTo>
                <a:cubicBezTo>
                  <a:pt x="505831" y="2570028"/>
                  <a:pt x="471251" y="2553077"/>
                  <a:pt x="516834" y="2568271"/>
                </a:cubicBezTo>
                <a:cubicBezTo>
                  <a:pt x="524785" y="2573572"/>
                  <a:pt x="532141" y="2579900"/>
                  <a:pt x="540688" y="2584174"/>
                </a:cubicBezTo>
                <a:cubicBezTo>
                  <a:pt x="548185" y="2587922"/>
                  <a:pt x="557997" y="2586889"/>
                  <a:pt x="564542" y="2592125"/>
                </a:cubicBezTo>
                <a:cubicBezTo>
                  <a:pt x="572004" y="2598095"/>
                  <a:pt x="573253" y="2609686"/>
                  <a:pt x="580445" y="2615979"/>
                </a:cubicBezTo>
                <a:cubicBezTo>
                  <a:pt x="594829" y="2628565"/>
                  <a:pt x="628153" y="2647784"/>
                  <a:pt x="628153" y="2647784"/>
                </a:cubicBezTo>
                <a:cubicBezTo>
                  <a:pt x="667909" y="2645134"/>
                  <a:pt x="707821" y="2644233"/>
                  <a:pt x="747422" y="2639833"/>
                </a:cubicBezTo>
                <a:cubicBezTo>
                  <a:pt x="776445" y="2636608"/>
                  <a:pt x="772728" y="2626697"/>
                  <a:pt x="795130" y="2608028"/>
                </a:cubicBezTo>
                <a:cubicBezTo>
                  <a:pt x="815683" y="2590901"/>
                  <a:pt x="818930" y="2592143"/>
                  <a:pt x="842838" y="2584174"/>
                </a:cubicBezTo>
                <a:cubicBezTo>
                  <a:pt x="850789" y="2578873"/>
                  <a:pt x="858145" y="2572545"/>
                  <a:pt x="866692" y="2568271"/>
                </a:cubicBezTo>
                <a:cubicBezTo>
                  <a:pt x="874189" y="2564523"/>
                  <a:pt x="884001" y="2565556"/>
                  <a:pt x="890546" y="2560320"/>
                </a:cubicBezTo>
                <a:cubicBezTo>
                  <a:pt x="941925" y="2519217"/>
                  <a:pt x="870344" y="2548500"/>
                  <a:pt x="930302" y="2528515"/>
                </a:cubicBezTo>
                <a:cubicBezTo>
                  <a:pt x="935603" y="2520564"/>
                  <a:pt x="939448" y="2511418"/>
                  <a:pt x="946205" y="2504661"/>
                </a:cubicBezTo>
                <a:cubicBezTo>
                  <a:pt x="961620" y="2489246"/>
                  <a:pt x="974511" y="2487274"/>
                  <a:pt x="993913" y="2480807"/>
                </a:cubicBezTo>
                <a:lnTo>
                  <a:pt x="1041620" y="2488758"/>
                </a:lnTo>
                <a:cubicBezTo>
                  <a:pt x="1054917" y="2491176"/>
                  <a:pt x="1067862" y="2496709"/>
                  <a:pt x="1081377" y="2496709"/>
                </a:cubicBezTo>
                <a:cubicBezTo>
                  <a:pt x="1102745" y="2496709"/>
                  <a:pt x="1123784" y="2491408"/>
                  <a:pt x="1144987" y="2488758"/>
                </a:cubicBezTo>
                <a:cubicBezTo>
                  <a:pt x="1152938" y="2483457"/>
                  <a:pt x="1162084" y="2479613"/>
                  <a:pt x="1168841" y="2472856"/>
                </a:cubicBezTo>
                <a:cubicBezTo>
                  <a:pt x="1187742" y="2453956"/>
                  <a:pt x="1192774" y="2424914"/>
                  <a:pt x="1200647" y="2401294"/>
                </a:cubicBezTo>
                <a:lnTo>
                  <a:pt x="1208598" y="2377440"/>
                </a:lnTo>
                <a:lnTo>
                  <a:pt x="1216549" y="2353586"/>
                </a:lnTo>
                <a:cubicBezTo>
                  <a:pt x="1218582" y="2331226"/>
                  <a:pt x="1217153" y="2272865"/>
                  <a:pt x="1232452" y="2242268"/>
                </a:cubicBezTo>
                <a:cubicBezTo>
                  <a:pt x="1236726" y="2233721"/>
                  <a:pt x="1241162" y="2224707"/>
                  <a:pt x="1248354" y="2218414"/>
                </a:cubicBezTo>
                <a:cubicBezTo>
                  <a:pt x="1262738" y="2205828"/>
                  <a:pt x="1277930" y="2192653"/>
                  <a:pt x="1296062" y="2186609"/>
                </a:cubicBezTo>
                <a:lnTo>
                  <a:pt x="1343770" y="2170706"/>
                </a:lnTo>
                <a:cubicBezTo>
                  <a:pt x="1351721" y="2165405"/>
                  <a:pt x="1358891" y="2158684"/>
                  <a:pt x="1367624" y="2154803"/>
                </a:cubicBezTo>
                <a:cubicBezTo>
                  <a:pt x="1382942" y="2147995"/>
                  <a:pt x="1415332" y="2138901"/>
                  <a:pt x="1415332" y="2138901"/>
                </a:cubicBezTo>
                <a:cubicBezTo>
                  <a:pt x="1432933" y="2127167"/>
                  <a:pt x="1450796" y="2117510"/>
                  <a:pt x="1463040" y="2099144"/>
                </a:cubicBezTo>
                <a:cubicBezTo>
                  <a:pt x="1467689" y="2092170"/>
                  <a:pt x="1467243" y="2082787"/>
                  <a:pt x="1470991" y="2075290"/>
                </a:cubicBezTo>
                <a:cubicBezTo>
                  <a:pt x="1475265" y="2066743"/>
                  <a:pt x="1483012" y="2060169"/>
                  <a:pt x="1486893" y="2051436"/>
                </a:cubicBezTo>
                <a:cubicBezTo>
                  <a:pt x="1524740" y="1966281"/>
                  <a:pt x="1482710" y="2033857"/>
                  <a:pt x="1518699" y="1979875"/>
                </a:cubicBezTo>
                <a:cubicBezTo>
                  <a:pt x="1521349" y="1971924"/>
                  <a:pt x="1522902" y="1963518"/>
                  <a:pt x="1526650" y="1956021"/>
                </a:cubicBezTo>
                <a:cubicBezTo>
                  <a:pt x="1530924" y="1947474"/>
                  <a:pt x="1538672" y="1940900"/>
                  <a:pt x="1542553" y="1932167"/>
                </a:cubicBezTo>
                <a:cubicBezTo>
                  <a:pt x="1580402" y="1847006"/>
                  <a:pt x="1538367" y="1914590"/>
                  <a:pt x="1574358" y="1860605"/>
                </a:cubicBezTo>
                <a:cubicBezTo>
                  <a:pt x="1580825" y="1841203"/>
                  <a:pt x="1582797" y="1828311"/>
                  <a:pt x="1598212" y="1812897"/>
                </a:cubicBezTo>
                <a:cubicBezTo>
                  <a:pt x="1604969" y="1806140"/>
                  <a:pt x="1614115" y="1802296"/>
                  <a:pt x="1622066" y="1796995"/>
                </a:cubicBezTo>
                <a:cubicBezTo>
                  <a:pt x="1636061" y="1755010"/>
                  <a:pt x="1625368" y="1780114"/>
                  <a:pt x="1661822" y="1725433"/>
                </a:cubicBezTo>
                <a:lnTo>
                  <a:pt x="1677725" y="1701579"/>
                </a:lnTo>
                <a:lnTo>
                  <a:pt x="1701579" y="1630017"/>
                </a:lnTo>
                <a:lnTo>
                  <a:pt x="1709530" y="1606163"/>
                </a:lnTo>
                <a:cubicBezTo>
                  <a:pt x="1706880" y="1558455"/>
                  <a:pt x="1707506" y="1510452"/>
                  <a:pt x="1701579" y="1463040"/>
                </a:cubicBezTo>
                <a:cubicBezTo>
                  <a:pt x="1699500" y="1446407"/>
                  <a:pt x="1699624" y="1424631"/>
                  <a:pt x="1685676" y="1415332"/>
                </a:cubicBezTo>
                <a:lnTo>
                  <a:pt x="1661822" y="1399429"/>
                </a:lnTo>
                <a:lnTo>
                  <a:pt x="1614114" y="1327868"/>
                </a:lnTo>
                <a:lnTo>
                  <a:pt x="1598212" y="1304014"/>
                </a:lnTo>
                <a:cubicBezTo>
                  <a:pt x="1600862" y="1293412"/>
                  <a:pt x="1601276" y="1281983"/>
                  <a:pt x="1606163" y="1272209"/>
                </a:cubicBezTo>
                <a:cubicBezTo>
                  <a:pt x="1614710" y="1255114"/>
                  <a:pt x="1631924" y="1242633"/>
                  <a:pt x="1637968" y="1224501"/>
                </a:cubicBezTo>
                <a:lnTo>
                  <a:pt x="1653871" y="1176793"/>
                </a:lnTo>
                <a:cubicBezTo>
                  <a:pt x="1656521" y="1168842"/>
                  <a:pt x="1660178" y="1161158"/>
                  <a:pt x="1661822" y="1152939"/>
                </a:cubicBezTo>
                <a:cubicBezTo>
                  <a:pt x="1662659" y="1148752"/>
                  <a:pt x="1673980" y="1088866"/>
                  <a:pt x="1677725" y="1081377"/>
                </a:cubicBezTo>
                <a:cubicBezTo>
                  <a:pt x="1686272" y="1064282"/>
                  <a:pt x="1691398" y="1039713"/>
                  <a:pt x="1709530" y="1033669"/>
                </a:cubicBezTo>
                <a:lnTo>
                  <a:pt x="1733384" y="1025718"/>
                </a:lnTo>
                <a:cubicBezTo>
                  <a:pt x="1771426" y="968654"/>
                  <a:pt x="1751674" y="991525"/>
                  <a:pt x="1789043" y="954156"/>
                </a:cubicBezTo>
                <a:cubicBezTo>
                  <a:pt x="1791693" y="946205"/>
                  <a:pt x="1791758" y="936848"/>
                  <a:pt x="1796994" y="930303"/>
                </a:cubicBezTo>
                <a:cubicBezTo>
                  <a:pt x="1802964" y="922841"/>
                  <a:pt x="1815783" y="922504"/>
                  <a:pt x="1820848" y="914400"/>
                </a:cubicBezTo>
                <a:cubicBezTo>
                  <a:pt x="1829732" y="900185"/>
                  <a:pt x="1831450" y="882595"/>
                  <a:pt x="1836751" y="866692"/>
                </a:cubicBezTo>
                <a:lnTo>
                  <a:pt x="1844702" y="842838"/>
                </a:lnTo>
                <a:lnTo>
                  <a:pt x="1852653" y="818984"/>
                </a:lnTo>
                <a:cubicBezTo>
                  <a:pt x="1855304" y="776577"/>
                  <a:pt x="1856157" y="734019"/>
                  <a:pt x="1860605" y="691763"/>
                </a:cubicBezTo>
                <a:cubicBezTo>
                  <a:pt x="1861482" y="683428"/>
                  <a:pt x="1866738" y="676091"/>
                  <a:pt x="1868556" y="667909"/>
                </a:cubicBezTo>
                <a:cubicBezTo>
                  <a:pt x="1872053" y="652171"/>
                  <a:pt x="1874115" y="636145"/>
                  <a:pt x="1876507" y="620202"/>
                </a:cubicBezTo>
                <a:cubicBezTo>
                  <a:pt x="1882067" y="583134"/>
                  <a:pt x="1883319" y="545247"/>
                  <a:pt x="1892410" y="508883"/>
                </a:cubicBezTo>
                <a:cubicBezTo>
                  <a:pt x="1895060" y="498281"/>
                  <a:pt x="1898218" y="487794"/>
                  <a:pt x="1900361" y="477078"/>
                </a:cubicBezTo>
                <a:cubicBezTo>
                  <a:pt x="1915738" y="400197"/>
                  <a:pt x="1900984" y="457753"/>
                  <a:pt x="1916264" y="373711"/>
                </a:cubicBezTo>
                <a:cubicBezTo>
                  <a:pt x="1918219" y="362959"/>
                  <a:pt x="1922072" y="352622"/>
                  <a:pt x="1924215" y="341906"/>
                </a:cubicBezTo>
                <a:cubicBezTo>
                  <a:pt x="1938209" y="271939"/>
                  <a:pt x="1924644" y="316767"/>
                  <a:pt x="1940118" y="270344"/>
                </a:cubicBezTo>
                <a:cubicBezTo>
                  <a:pt x="1942768" y="249141"/>
                  <a:pt x="1944556" y="227812"/>
                  <a:pt x="1948069" y="206734"/>
                </a:cubicBezTo>
                <a:cubicBezTo>
                  <a:pt x="1949865" y="195955"/>
                  <a:pt x="1955600" y="185849"/>
                  <a:pt x="1956020" y="174929"/>
                </a:cubicBezTo>
                <a:cubicBezTo>
                  <a:pt x="1958261" y="116662"/>
                  <a:pt x="1956020" y="58310"/>
                  <a:pt x="195602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Freeform 6"/>
          <p:cNvSpPr/>
          <p:nvPr/>
        </p:nvSpPr>
        <p:spPr>
          <a:xfrm>
            <a:off x="3450866" y="3649649"/>
            <a:ext cx="1502797" cy="1845120"/>
          </a:xfrm>
          <a:custGeom>
            <a:avLst/>
            <a:gdLst>
              <a:gd name="connsiteX0" fmla="*/ 0 w 1502797"/>
              <a:gd name="connsiteY0" fmla="*/ 1288111 h 1845120"/>
              <a:gd name="connsiteX1" fmla="*/ 39757 w 1502797"/>
              <a:gd name="connsiteY1" fmla="*/ 1304014 h 1845120"/>
              <a:gd name="connsiteX2" fmla="*/ 87464 w 1502797"/>
              <a:gd name="connsiteY2" fmla="*/ 1335819 h 1845120"/>
              <a:gd name="connsiteX3" fmla="*/ 119270 w 1502797"/>
              <a:gd name="connsiteY3" fmla="*/ 1343770 h 1845120"/>
              <a:gd name="connsiteX4" fmla="*/ 159026 w 1502797"/>
              <a:gd name="connsiteY4" fmla="*/ 1351721 h 1845120"/>
              <a:gd name="connsiteX5" fmla="*/ 182880 w 1502797"/>
              <a:gd name="connsiteY5" fmla="*/ 1359673 h 1845120"/>
              <a:gd name="connsiteX6" fmla="*/ 238539 w 1502797"/>
              <a:gd name="connsiteY6" fmla="*/ 1375575 h 1845120"/>
              <a:gd name="connsiteX7" fmla="*/ 262393 w 1502797"/>
              <a:gd name="connsiteY7" fmla="*/ 1391478 h 1845120"/>
              <a:gd name="connsiteX8" fmla="*/ 286247 w 1502797"/>
              <a:gd name="connsiteY8" fmla="*/ 1399429 h 1845120"/>
              <a:gd name="connsiteX9" fmla="*/ 294198 w 1502797"/>
              <a:gd name="connsiteY9" fmla="*/ 1423283 h 1845120"/>
              <a:gd name="connsiteX10" fmla="*/ 318052 w 1502797"/>
              <a:gd name="connsiteY10" fmla="*/ 1447137 h 1845120"/>
              <a:gd name="connsiteX11" fmla="*/ 349857 w 1502797"/>
              <a:gd name="connsiteY11" fmla="*/ 1494845 h 1845120"/>
              <a:gd name="connsiteX12" fmla="*/ 381663 w 1502797"/>
              <a:gd name="connsiteY12" fmla="*/ 1542553 h 1845120"/>
              <a:gd name="connsiteX13" fmla="*/ 405517 w 1502797"/>
              <a:gd name="connsiteY13" fmla="*/ 1566407 h 1845120"/>
              <a:gd name="connsiteX14" fmla="*/ 485030 w 1502797"/>
              <a:gd name="connsiteY14" fmla="*/ 1661822 h 1845120"/>
              <a:gd name="connsiteX15" fmla="*/ 556591 w 1502797"/>
              <a:gd name="connsiteY15" fmla="*/ 1685676 h 1845120"/>
              <a:gd name="connsiteX16" fmla="*/ 580445 w 1502797"/>
              <a:gd name="connsiteY16" fmla="*/ 1693628 h 1845120"/>
              <a:gd name="connsiteX17" fmla="*/ 604299 w 1502797"/>
              <a:gd name="connsiteY17" fmla="*/ 1701579 h 1845120"/>
              <a:gd name="connsiteX18" fmla="*/ 628153 w 1502797"/>
              <a:gd name="connsiteY18" fmla="*/ 1717481 h 1845120"/>
              <a:gd name="connsiteX19" fmla="*/ 652007 w 1502797"/>
              <a:gd name="connsiteY19" fmla="*/ 1725433 h 1845120"/>
              <a:gd name="connsiteX20" fmla="*/ 675861 w 1502797"/>
              <a:gd name="connsiteY20" fmla="*/ 1741335 h 1845120"/>
              <a:gd name="connsiteX21" fmla="*/ 723569 w 1502797"/>
              <a:gd name="connsiteY21" fmla="*/ 1757238 h 1845120"/>
              <a:gd name="connsiteX22" fmla="*/ 747423 w 1502797"/>
              <a:gd name="connsiteY22" fmla="*/ 1773141 h 1845120"/>
              <a:gd name="connsiteX23" fmla="*/ 795131 w 1502797"/>
              <a:gd name="connsiteY23" fmla="*/ 1789043 h 1845120"/>
              <a:gd name="connsiteX24" fmla="*/ 842838 w 1502797"/>
              <a:gd name="connsiteY24" fmla="*/ 1804946 h 1845120"/>
              <a:gd name="connsiteX25" fmla="*/ 866692 w 1502797"/>
              <a:gd name="connsiteY25" fmla="*/ 1812897 h 1845120"/>
              <a:gd name="connsiteX26" fmla="*/ 890546 w 1502797"/>
              <a:gd name="connsiteY26" fmla="*/ 1820848 h 1845120"/>
              <a:gd name="connsiteX27" fmla="*/ 914400 w 1502797"/>
              <a:gd name="connsiteY27" fmla="*/ 1836751 h 1845120"/>
              <a:gd name="connsiteX28" fmla="*/ 1033670 w 1502797"/>
              <a:gd name="connsiteY28" fmla="*/ 1836751 h 1845120"/>
              <a:gd name="connsiteX29" fmla="*/ 1057524 w 1502797"/>
              <a:gd name="connsiteY29" fmla="*/ 1828800 h 1845120"/>
              <a:gd name="connsiteX30" fmla="*/ 1089329 w 1502797"/>
              <a:gd name="connsiteY30" fmla="*/ 1781092 h 1845120"/>
              <a:gd name="connsiteX31" fmla="*/ 1105231 w 1502797"/>
              <a:gd name="connsiteY31" fmla="*/ 1757238 h 1845120"/>
              <a:gd name="connsiteX32" fmla="*/ 1160891 w 1502797"/>
              <a:gd name="connsiteY32" fmla="*/ 1701579 h 1845120"/>
              <a:gd name="connsiteX33" fmla="*/ 1184744 w 1502797"/>
              <a:gd name="connsiteY33" fmla="*/ 1653871 h 1845120"/>
              <a:gd name="connsiteX34" fmla="*/ 1208598 w 1502797"/>
              <a:gd name="connsiteY34" fmla="*/ 1630017 h 1845120"/>
              <a:gd name="connsiteX35" fmla="*/ 1240404 w 1502797"/>
              <a:gd name="connsiteY35" fmla="*/ 1582309 h 1845120"/>
              <a:gd name="connsiteX36" fmla="*/ 1311965 w 1502797"/>
              <a:gd name="connsiteY36" fmla="*/ 1518699 h 1845120"/>
              <a:gd name="connsiteX37" fmla="*/ 1359673 w 1502797"/>
              <a:gd name="connsiteY37" fmla="*/ 1447137 h 1845120"/>
              <a:gd name="connsiteX38" fmla="*/ 1375576 w 1502797"/>
              <a:gd name="connsiteY38" fmla="*/ 1423283 h 1845120"/>
              <a:gd name="connsiteX39" fmla="*/ 1399430 w 1502797"/>
              <a:gd name="connsiteY39" fmla="*/ 1399429 h 1845120"/>
              <a:gd name="connsiteX40" fmla="*/ 1455089 w 1502797"/>
              <a:gd name="connsiteY40" fmla="*/ 1335819 h 1845120"/>
              <a:gd name="connsiteX41" fmla="*/ 1478943 w 1502797"/>
              <a:gd name="connsiteY41" fmla="*/ 1288111 h 1845120"/>
              <a:gd name="connsiteX42" fmla="*/ 1502797 w 1502797"/>
              <a:gd name="connsiteY42" fmla="*/ 1240403 h 1845120"/>
              <a:gd name="connsiteX43" fmla="*/ 1494845 w 1502797"/>
              <a:gd name="connsiteY43" fmla="*/ 1192695 h 1845120"/>
              <a:gd name="connsiteX44" fmla="*/ 1470991 w 1502797"/>
              <a:gd name="connsiteY44" fmla="*/ 1184744 h 1845120"/>
              <a:gd name="connsiteX45" fmla="*/ 1447137 w 1502797"/>
              <a:gd name="connsiteY45" fmla="*/ 1168841 h 1845120"/>
              <a:gd name="connsiteX46" fmla="*/ 1423284 w 1502797"/>
              <a:gd name="connsiteY46" fmla="*/ 1160890 h 1845120"/>
              <a:gd name="connsiteX47" fmla="*/ 1375576 w 1502797"/>
              <a:gd name="connsiteY47" fmla="*/ 1129085 h 1845120"/>
              <a:gd name="connsiteX48" fmla="*/ 1359673 w 1502797"/>
              <a:gd name="connsiteY48" fmla="*/ 1105231 h 1845120"/>
              <a:gd name="connsiteX49" fmla="*/ 1335819 w 1502797"/>
              <a:gd name="connsiteY49" fmla="*/ 1089328 h 1845120"/>
              <a:gd name="connsiteX50" fmla="*/ 1327868 w 1502797"/>
              <a:gd name="connsiteY50" fmla="*/ 1065474 h 1845120"/>
              <a:gd name="connsiteX51" fmla="*/ 1304014 w 1502797"/>
              <a:gd name="connsiteY51" fmla="*/ 1041621 h 1845120"/>
              <a:gd name="connsiteX52" fmla="*/ 1288111 w 1502797"/>
              <a:gd name="connsiteY52" fmla="*/ 993913 h 1845120"/>
              <a:gd name="connsiteX53" fmla="*/ 1280160 w 1502797"/>
              <a:gd name="connsiteY53" fmla="*/ 970059 h 1845120"/>
              <a:gd name="connsiteX54" fmla="*/ 1296063 w 1502797"/>
              <a:gd name="connsiteY54" fmla="*/ 914400 h 1845120"/>
              <a:gd name="connsiteX55" fmla="*/ 1335819 w 1502797"/>
              <a:gd name="connsiteY55" fmla="*/ 866692 h 1845120"/>
              <a:gd name="connsiteX56" fmla="*/ 1351722 w 1502797"/>
              <a:gd name="connsiteY56" fmla="*/ 818984 h 1845120"/>
              <a:gd name="connsiteX57" fmla="*/ 1367624 w 1502797"/>
              <a:gd name="connsiteY57" fmla="*/ 795130 h 1845120"/>
              <a:gd name="connsiteX58" fmla="*/ 1391478 w 1502797"/>
              <a:gd name="connsiteY58" fmla="*/ 715617 h 1845120"/>
              <a:gd name="connsiteX59" fmla="*/ 1399430 w 1502797"/>
              <a:gd name="connsiteY59" fmla="*/ 691763 h 1845120"/>
              <a:gd name="connsiteX60" fmla="*/ 1391478 w 1502797"/>
              <a:gd name="connsiteY60" fmla="*/ 548640 h 1845120"/>
              <a:gd name="connsiteX61" fmla="*/ 1375576 w 1502797"/>
              <a:gd name="connsiteY61" fmla="*/ 500932 h 1845120"/>
              <a:gd name="connsiteX62" fmla="*/ 1367624 w 1502797"/>
              <a:gd name="connsiteY62" fmla="*/ 461175 h 1845120"/>
              <a:gd name="connsiteX63" fmla="*/ 1375576 w 1502797"/>
              <a:gd name="connsiteY63" fmla="*/ 310101 h 1845120"/>
              <a:gd name="connsiteX64" fmla="*/ 1383527 w 1502797"/>
              <a:gd name="connsiteY64" fmla="*/ 286247 h 1845120"/>
              <a:gd name="connsiteX65" fmla="*/ 1399430 w 1502797"/>
              <a:gd name="connsiteY65" fmla="*/ 182880 h 1845120"/>
              <a:gd name="connsiteX66" fmla="*/ 1415332 w 1502797"/>
              <a:gd name="connsiteY66" fmla="*/ 135172 h 1845120"/>
              <a:gd name="connsiteX67" fmla="*/ 1431235 w 1502797"/>
              <a:gd name="connsiteY67" fmla="*/ 111318 h 1845120"/>
              <a:gd name="connsiteX68" fmla="*/ 1463040 w 1502797"/>
              <a:gd name="connsiteY68" fmla="*/ 71561 h 1845120"/>
              <a:gd name="connsiteX69" fmla="*/ 1470991 w 1502797"/>
              <a:gd name="connsiteY69" fmla="*/ 47708 h 1845120"/>
              <a:gd name="connsiteX70" fmla="*/ 1502797 w 1502797"/>
              <a:gd name="connsiteY70" fmla="*/ 0 h 184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502797" h="1845120">
                <a:moveTo>
                  <a:pt x="0" y="1288111"/>
                </a:moveTo>
                <a:cubicBezTo>
                  <a:pt x="13252" y="1293412"/>
                  <a:pt x="27227" y="1297179"/>
                  <a:pt x="39757" y="1304014"/>
                </a:cubicBezTo>
                <a:cubicBezTo>
                  <a:pt x="56536" y="1313166"/>
                  <a:pt x="68922" y="1331184"/>
                  <a:pt x="87464" y="1335819"/>
                </a:cubicBezTo>
                <a:cubicBezTo>
                  <a:pt x="98066" y="1338469"/>
                  <a:pt x="108602" y="1341399"/>
                  <a:pt x="119270" y="1343770"/>
                </a:cubicBezTo>
                <a:cubicBezTo>
                  <a:pt x="132463" y="1346702"/>
                  <a:pt x="145915" y="1348443"/>
                  <a:pt x="159026" y="1351721"/>
                </a:cubicBezTo>
                <a:cubicBezTo>
                  <a:pt x="167157" y="1353754"/>
                  <a:pt x="174821" y="1357370"/>
                  <a:pt x="182880" y="1359673"/>
                </a:cubicBezTo>
                <a:cubicBezTo>
                  <a:pt x="252795" y="1379649"/>
                  <a:pt x="181325" y="1356504"/>
                  <a:pt x="238539" y="1375575"/>
                </a:cubicBezTo>
                <a:cubicBezTo>
                  <a:pt x="246490" y="1380876"/>
                  <a:pt x="253846" y="1387204"/>
                  <a:pt x="262393" y="1391478"/>
                </a:cubicBezTo>
                <a:cubicBezTo>
                  <a:pt x="269890" y="1395226"/>
                  <a:pt x="280320" y="1393502"/>
                  <a:pt x="286247" y="1399429"/>
                </a:cubicBezTo>
                <a:cubicBezTo>
                  <a:pt x="292174" y="1405356"/>
                  <a:pt x="289549" y="1416309"/>
                  <a:pt x="294198" y="1423283"/>
                </a:cubicBezTo>
                <a:cubicBezTo>
                  <a:pt x="300435" y="1432639"/>
                  <a:pt x="310101" y="1439186"/>
                  <a:pt x="318052" y="1447137"/>
                </a:cubicBezTo>
                <a:cubicBezTo>
                  <a:pt x="333260" y="1492756"/>
                  <a:pt x="315114" y="1450175"/>
                  <a:pt x="349857" y="1494845"/>
                </a:cubicBezTo>
                <a:cubicBezTo>
                  <a:pt x="361591" y="1509932"/>
                  <a:pt x="368148" y="1529038"/>
                  <a:pt x="381663" y="1542553"/>
                </a:cubicBezTo>
                <a:cubicBezTo>
                  <a:pt x="389614" y="1550504"/>
                  <a:pt x="398613" y="1557531"/>
                  <a:pt x="405517" y="1566407"/>
                </a:cubicBezTo>
                <a:cubicBezTo>
                  <a:pt x="423340" y="1589323"/>
                  <a:pt x="454940" y="1651792"/>
                  <a:pt x="485030" y="1661822"/>
                </a:cubicBezTo>
                <a:lnTo>
                  <a:pt x="556591" y="1685676"/>
                </a:lnTo>
                <a:lnTo>
                  <a:pt x="580445" y="1693628"/>
                </a:lnTo>
                <a:cubicBezTo>
                  <a:pt x="588396" y="1696278"/>
                  <a:pt x="597325" y="1696930"/>
                  <a:pt x="604299" y="1701579"/>
                </a:cubicBezTo>
                <a:cubicBezTo>
                  <a:pt x="612250" y="1706880"/>
                  <a:pt x="619606" y="1713207"/>
                  <a:pt x="628153" y="1717481"/>
                </a:cubicBezTo>
                <a:cubicBezTo>
                  <a:pt x="635650" y="1721229"/>
                  <a:pt x="644510" y="1721685"/>
                  <a:pt x="652007" y="1725433"/>
                </a:cubicBezTo>
                <a:cubicBezTo>
                  <a:pt x="660554" y="1729707"/>
                  <a:pt x="667128" y="1737454"/>
                  <a:pt x="675861" y="1741335"/>
                </a:cubicBezTo>
                <a:cubicBezTo>
                  <a:pt x="691179" y="1748143"/>
                  <a:pt x="723569" y="1757238"/>
                  <a:pt x="723569" y="1757238"/>
                </a:cubicBezTo>
                <a:cubicBezTo>
                  <a:pt x="731520" y="1762539"/>
                  <a:pt x="738690" y="1769260"/>
                  <a:pt x="747423" y="1773141"/>
                </a:cubicBezTo>
                <a:cubicBezTo>
                  <a:pt x="762741" y="1779949"/>
                  <a:pt x="779228" y="1783742"/>
                  <a:pt x="795131" y="1789043"/>
                </a:cubicBezTo>
                <a:lnTo>
                  <a:pt x="842838" y="1804946"/>
                </a:lnTo>
                <a:lnTo>
                  <a:pt x="866692" y="1812897"/>
                </a:lnTo>
                <a:lnTo>
                  <a:pt x="890546" y="1820848"/>
                </a:lnTo>
                <a:cubicBezTo>
                  <a:pt x="898497" y="1826149"/>
                  <a:pt x="905180" y="1834237"/>
                  <a:pt x="914400" y="1836751"/>
                </a:cubicBezTo>
                <a:cubicBezTo>
                  <a:pt x="967384" y="1851201"/>
                  <a:pt x="982488" y="1844063"/>
                  <a:pt x="1033670" y="1836751"/>
                </a:cubicBezTo>
                <a:cubicBezTo>
                  <a:pt x="1041621" y="1834101"/>
                  <a:pt x="1051597" y="1834727"/>
                  <a:pt x="1057524" y="1828800"/>
                </a:cubicBezTo>
                <a:cubicBezTo>
                  <a:pt x="1071039" y="1815285"/>
                  <a:pt x="1078727" y="1796995"/>
                  <a:pt x="1089329" y="1781092"/>
                </a:cubicBezTo>
                <a:cubicBezTo>
                  <a:pt x="1094630" y="1773141"/>
                  <a:pt x="1098474" y="1763995"/>
                  <a:pt x="1105231" y="1757238"/>
                </a:cubicBezTo>
                <a:lnTo>
                  <a:pt x="1160891" y="1701579"/>
                </a:lnTo>
                <a:cubicBezTo>
                  <a:pt x="1168859" y="1677673"/>
                  <a:pt x="1167618" y="1674422"/>
                  <a:pt x="1184744" y="1653871"/>
                </a:cubicBezTo>
                <a:cubicBezTo>
                  <a:pt x="1191943" y="1645232"/>
                  <a:pt x="1201694" y="1638893"/>
                  <a:pt x="1208598" y="1630017"/>
                </a:cubicBezTo>
                <a:cubicBezTo>
                  <a:pt x="1220332" y="1614930"/>
                  <a:pt x="1226889" y="1595824"/>
                  <a:pt x="1240404" y="1582309"/>
                </a:cubicBezTo>
                <a:cubicBezTo>
                  <a:pt x="1294868" y="1527844"/>
                  <a:pt x="1269398" y="1547076"/>
                  <a:pt x="1311965" y="1518699"/>
                </a:cubicBezTo>
                <a:lnTo>
                  <a:pt x="1359673" y="1447137"/>
                </a:lnTo>
                <a:cubicBezTo>
                  <a:pt x="1364974" y="1439186"/>
                  <a:pt x="1368819" y="1430040"/>
                  <a:pt x="1375576" y="1423283"/>
                </a:cubicBezTo>
                <a:cubicBezTo>
                  <a:pt x="1383527" y="1415332"/>
                  <a:pt x="1392526" y="1408305"/>
                  <a:pt x="1399430" y="1399429"/>
                </a:cubicBezTo>
                <a:cubicBezTo>
                  <a:pt x="1449380" y="1335207"/>
                  <a:pt x="1408910" y="1366604"/>
                  <a:pt x="1455089" y="1335819"/>
                </a:cubicBezTo>
                <a:cubicBezTo>
                  <a:pt x="1500661" y="1267458"/>
                  <a:pt x="1446023" y="1353950"/>
                  <a:pt x="1478943" y="1288111"/>
                </a:cubicBezTo>
                <a:cubicBezTo>
                  <a:pt x="1509771" y="1226455"/>
                  <a:pt x="1482809" y="1300361"/>
                  <a:pt x="1502797" y="1240403"/>
                </a:cubicBezTo>
                <a:cubicBezTo>
                  <a:pt x="1500146" y="1224500"/>
                  <a:pt x="1502844" y="1206693"/>
                  <a:pt x="1494845" y="1192695"/>
                </a:cubicBezTo>
                <a:cubicBezTo>
                  <a:pt x="1490687" y="1185418"/>
                  <a:pt x="1478488" y="1188492"/>
                  <a:pt x="1470991" y="1184744"/>
                </a:cubicBezTo>
                <a:cubicBezTo>
                  <a:pt x="1462444" y="1180470"/>
                  <a:pt x="1455684" y="1173115"/>
                  <a:pt x="1447137" y="1168841"/>
                </a:cubicBezTo>
                <a:cubicBezTo>
                  <a:pt x="1439641" y="1165093"/>
                  <a:pt x="1430610" y="1164960"/>
                  <a:pt x="1423284" y="1160890"/>
                </a:cubicBezTo>
                <a:cubicBezTo>
                  <a:pt x="1406577" y="1151608"/>
                  <a:pt x="1375576" y="1129085"/>
                  <a:pt x="1375576" y="1129085"/>
                </a:cubicBezTo>
                <a:cubicBezTo>
                  <a:pt x="1370275" y="1121134"/>
                  <a:pt x="1366430" y="1111988"/>
                  <a:pt x="1359673" y="1105231"/>
                </a:cubicBezTo>
                <a:cubicBezTo>
                  <a:pt x="1352916" y="1098474"/>
                  <a:pt x="1341789" y="1096790"/>
                  <a:pt x="1335819" y="1089328"/>
                </a:cubicBezTo>
                <a:cubicBezTo>
                  <a:pt x="1330583" y="1082783"/>
                  <a:pt x="1332517" y="1072448"/>
                  <a:pt x="1327868" y="1065474"/>
                </a:cubicBezTo>
                <a:cubicBezTo>
                  <a:pt x="1321631" y="1056118"/>
                  <a:pt x="1311965" y="1049572"/>
                  <a:pt x="1304014" y="1041621"/>
                </a:cubicBezTo>
                <a:lnTo>
                  <a:pt x="1288111" y="993913"/>
                </a:lnTo>
                <a:lnTo>
                  <a:pt x="1280160" y="970059"/>
                </a:lnTo>
                <a:cubicBezTo>
                  <a:pt x="1282709" y="959862"/>
                  <a:pt x="1290357" y="925812"/>
                  <a:pt x="1296063" y="914400"/>
                </a:cubicBezTo>
                <a:cubicBezTo>
                  <a:pt x="1307134" y="892258"/>
                  <a:pt x="1318232" y="884279"/>
                  <a:pt x="1335819" y="866692"/>
                </a:cubicBezTo>
                <a:cubicBezTo>
                  <a:pt x="1341120" y="850789"/>
                  <a:pt x="1342424" y="832932"/>
                  <a:pt x="1351722" y="818984"/>
                </a:cubicBezTo>
                <a:cubicBezTo>
                  <a:pt x="1357023" y="811033"/>
                  <a:pt x="1363743" y="803863"/>
                  <a:pt x="1367624" y="795130"/>
                </a:cubicBezTo>
                <a:cubicBezTo>
                  <a:pt x="1382745" y="761108"/>
                  <a:pt x="1382224" y="748004"/>
                  <a:pt x="1391478" y="715617"/>
                </a:cubicBezTo>
                <a:cubicBezTo>
                  <a:pt x="1393781" y="707558"/>
                  <a:pt x="1396779" y="699714"/>
                  <a:pt x="1399430" y="691763"/>
                </a:cubicBezTo>
                <a:cubicBezTo>
                  <a:pt x="1396779" y="644055"/>
                  <a:pt x="1397405" y="596052"/>
                  <a:pt x="1391478" y="548640"/>
                </a:cubicBezTo>
                <a:cubicBezTo>
                  <a:pt x="1389399" y="532007"/>
                  <a:pt x="1378864" y="517369"/>
                  <a:pt x="1375576" y="500932"/>
                </a:cubicBezTo>
                <a:lnTo>
                  <a:pt x="1367624" y="461175"/>
                </a:lnTo>
                <a:cubicBezTo>
                  <a:pt x="1370275" y="410817"/>
                  <a:pt x="1371010" y="360322"/>
                  <a:pt x="1375576" y="310101"/>
                </a:cubicBezTo>
                <a:cubicBezTo>
                  <a:pt x="1376335" y="301754"/>
                  <a:pt x="1382028" y="294493"/>
                  <a:pt x="1383527" y="286247"/>
                </a:cubicBezTo>
                <a:cubicBezTo>
                  <a:pt x="1392324" y="237861"/>
                  <a:pt x="1387812" y="225479"/>
                  <a:pt x="1399430" y="182880"/>
                </a:cubicBezTo>
                <a:cubicBezTo>
                  <a:pt x="1403841" y="166708"/>
                  <a:pt x="1406034" y="149119"/>
                  <a:pt x="1415332" y="135172"/>
                </a:cubicBezTo>
                <a:lnTo>
                  <a:pt x="1431235" y="111318"/>
                </a:lnTo>
                <a:cubicBezTo>
                  <a:pt x="1451219" y="51363"/>
                  <a:pt x="1421938" y="122939"/>
                  <a:pt x="1463040" y="71561"/>
                </a:cubicBezTo>
                <a:cubicBezTo>
                  <a:pt x="1468276" y="65016"/>
                  <a:pt x="1466921" y="55034"/>
                  <a:pt x="1470991" y="47708"/>
                </a:cubicBezTo>
                <a:cubicBezTo>
                  <a:pt x="1480273" y="31001"/>
                  <a:pt x="1502797" y="0"/>
                  <a:pt x="150279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Freeform 7"/>
          <p:cNvSpPr/>
          <p:nvPr/>
        </p:nvSpPr>
        <p:spPr>
          <a:xfrm>
            <a:off x="3371353" y="3196424"/>
            <a:ext cx="1979875" cy="540689"/>
          </a:xfrm>
          <a:custGeom>
            <a:avLst/>
            <a:gdLst>
              <a:gd name="connsiteX0" fmla="*/ 0 w 1979875"/>
              <a:gd name="connsiteY0" fmla="*/ 0 h 540689"/>
              <a:gd name="connsiteX1" fmla="*/ 39757 w 1979875"/>
              <a:gd name="connsiteY1" fmla="*/ 7952 h 540689"/>
              <a:gd name="connsiteX2" fmla="*/ 87464 w 1979875"/>
              <a:gd name="connsiteY2" fmla="*/ 23854 h 540689"/>
              <a:gd name="connsiteX3" fmla="*/ 111318 w 1979875"/>
              <a:gd name="connsiteY3" fmla="*/ 39757 h 540689"/>
              <a:gd name="connsiteX4" fmla="*/ 135172 w 1979875"/>
              <a:gd name="connsiteY4" fmla="*/ 47708 h 540689"/>
              <a:gd name="connsiteX5" fmla="*/ 182880 w 1979875"/>
              <a:gd name="connsiteY5" fmla="*/ 79513 h 540689"/>
              <a:gd name="connsiteX6" fmla="*/ 206734 w 1979875"/>
              <a:gd name="connsiteY6" fmla="*/ 95416 h 540689"/>
              <a:gd name="connsiteX7" fmla="*/ 230588 w 1979875"/>
              <a:gd name="connsiteY7" fmla="*/ 103367 h 540689"/>
              <a:gd name="connsiteX8" fmla="*/ 286247 w 1979875"/>
              <a:gd name="connsiteY8" fmla="*/ 127221 h 540689"/>
              <a:gd name="connsiteX9" fmla="*/ 333955 w 1979875"/>
              <a:gd name="connsiteY9" fmla="*/ 143124 h 540689"/>
              <a:gd name="connsiteX10" fmla="*/ 357809 w 1979875"/>
              <a:gd name="connsiteY10" fmla="*/ 151075 h 540689"/>
              <a:gd name="connsiteX11" fmla="*/ 381663 w 1979875"/>
              <a:gd name="connsiteY11" fmla="*/ 159026 h 540689"/>
              <a:gd name="connsiteX12" fmla="*/ 413468 w 1979875"/>
              <a:gd name="connsiteY12" fmla="*/ 166978 h 540689"/>
              <a:gd name="connsiteX13" fmla="*/ 485030 w 1979875"/>
              <a:gd name="connsiteY13" fmla="*/ 190832 h 540689"/>
              <a:gd name="connsiteX14" fmla="*/ 508884 w 1979875"/>
              <a:gd name="connsiteY14" fmla="*/ 198783 h 540689"/>
              <a:gd name="connsiteX15" fmla="*/ 532737 w 1979875"/>
              <a:gd name="connsiteY15" fmla="*/ 206734 h 540689"/>
              <a:gd name="connsiteX16" fmla="*/ 556591 w 1979875"/>
              <a:gd name="connsiteY16" fmla="*/ 222637 h 540689"/>
              <a:gd name="connsiteX17" fmla="*/ 604299 w 1979875"/>
              <a:gd name="connsiteY17" fmla="*/ 238539 h 540689"/>
              <a:gd name="connsiteX18" fmla="*/ 628153 w 1979875"/>
              <a:gd name="connsiteY18" fmla="*/ 254442 h 540689"/>
              <a:gd name="connsiteX19" fmla="*/ 818984 w 1979875"/>
              <a:gd name="connsiteY19" fmla="*/ 238539 h 540689"/>
              <a:gd name="connsiteX20" fmla="*/ 922351 w 1979875"/>
              <a:gd name="connsiteY20" fmla="*/ 246491 h 540689"/>
              <a:gd name="connsiteX21" fmla="*/ 970059 w 1979875"/>
              <a:gd name="connsiteY21" fmla="*/ 262393 h 540689"/>
              <a:gd name="connsiteX22" fmla="*/ 993913 w 1979875"/>
              <a:gd name="connsiteY22" fmla="*/ 278296 h 540689"/>
              <a:gd name="connsiteX23" fmla="*/ 1025718 w 1979875"/>
              <a:gd name="connsiteY23" fmla="*/ 286247 h 540689"/>
              <a:gd name="connsiteX24" fmla="*/ 1073426 w 1979875"/>
              <a:gd name="connsiteY24" fmla="*/ 302150 h 540689"/>
              <a:gd name="connsiteX25" fmla="*/ 1097280 w 1979875"/>
              <a:gd name="connsiteY25" fmla="*/ 310101 h 540689"/>
              <a:gd name="connsiteX26" fmla="*/ 1192696 w 1979875"/>
              <a:gd name="connsiteY26" fmla="*/ 357809 h 540689"/>
              <a:gd name="connsiteX27" fmla="*/ 1216550 w 1979875"/>
              <a:gd name="connsiteY27" fmla="*/ 365760 h 540689"/>
              <a:gd name="connsiteX28" fmla="*/ 1288111 w 1979875"/>
              <a:gd name="connsiteY28" fmla="*/ 397566 h 540689"/>
              <a:gd name="connsiteX29" fmla="*/ 1311965 w 1979875"/>
              <a:gd name="connsiteY29" fmla="*/ 405517 h 540689"/>
              <a:gd name="connsiteX30" fmla="*/ 1335819 w 1979875"/>
              <a:gd name="connsiteY30" fmla="*/ 413468 h 540689"/>
              <a:gd name="connsiteX31" fmla="*/ 1359673 w 1979875"/>
              <a:gd name="connsiteY31" fmla="*/ 429371 h 540689"/>
              <a:gd name="connsiteX32" fmla="*/ 1470991 w 1979875"/>
              <a:gd name="connsiteY32" fmla="*/ 445273 h 540689"/>
              <a:gd name="connsiteX33" fmla="*/ 1518699 w 1979875"/>
              <a:gd name="connsiteY33" fmla="*/ 461176 h 540689"/>
              <a:gd name="connsiteX34" fmla="*/ 1614115 w 1979875"/>
              <a:gd name="connsiteY34" fmla="*/ 477079 h 540689"/>
              <a:gd name="connsiteX35" fmla="*/ 1661823 w 1979875"/>
              <a:gd name="connsiteY35" fmla="*/ 492981 h 540689"/>
              <a:gd name="connsiteX36" fmla="*/ 1685677 w 1979875"/>
              <a:gd name="connsiteY36" fmla="*/ 500933 h 540689"/>
              <a:gd name="connsiteX37" fmla="*/ 1709530 w 1979875"/>
              <a:gd name="connsiteY37" fmla="*/ 516835 h 540689"/>
              <a:gd name="connsiteX38" fmla="*/ 1733384 w 1979875"/>
              <a:gd name="connsiteY38" fmla="*/ 524786 h 540689"/>
              <a:gd name="connsiteX39" fmla="*/ 1812897 w 1979875"/>
              <a:gd name="connsiteY39" fmla="*/ 540689 h 540689"/>
              <a:gd name="connsiteX40" fmla="*/ 1979875 w 1979875"/>
              <a:gd name="connsiteY40" fmla="*/ 540689 h 54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79875" h="540689">
                <a:moveTo>
                  <a:pt x="0" y="0"/>
                </a:moveTo>
                <a:cubicBezTo>
                  <a:pt x="13252" y="2651"/>
                  <a:pt x="26718" y="4396"/>
                  <a:pt x="39757" y="7952"/>
                </a:cubicBezTo>
                <a:cubicBezTo>
                  <a:pt x="55929" y="12363"/>
                  <a:pt x="87464" y="23854"/>
                  <a:pt x="87464" y="23854"/>
                </a:cubicBezTo>
                <a:cubicBezTo>
                  <a:pt x="95415" y="29155"/>
                  <a:pt x="102771" y="35483"/>
                  <a:pt x="111318" y="39757"/>
                </a:cubicBezTo>
                <a:cubicBezTo>
                  <a:pt x="118815" y="43505"/>
                  <a:pt x="127845" y="43638"/>
                  <a:pt x="135172" y="47708"/>
                </a:cubicBezTo>
                <a:cubicBezTo>
                  <a:pt x="151879" y="56990"/>
                  <a:pt x="166977" y="68911"/>
                  <a:pt x="182880" y="79513"/>
                </a:cubicBezTo>
                <a:cubicBezTo>
                  <a:pt x="190831" y="84814"/>
                  <a:pt x="197668" y="92394"/>
                  <a:pt x="206734" y="95416"/>
                </a:cubicBezTo>
                <a:lnTo>
                  <a:pt x="230588" y="103367"/>
                </a:lnTo>
                <a:cubicBezTo>
                  <a:pt x="268434" y="128598"/>
                  <a:pt x="239569" y="113217"/>
                  <a:pt x="286247" y="127221"/>
                </a:cubicBezTo>
                <a:cubicBezTo>
                  <a:pt x="302303" y="132038"/>
                  <a:pt x="318052" y="137823"/>
                  <a:pt x="333955" y="143124"/>
                </a:cubicBezTo>
                <a:lnTo>
                  <a:pt x="357809" y="151075"/>
                </a:lnTo>
                <a:cubicBezTo>
                  <a:pt x="365760" y="153725"/>
                  <a:pt x="373532" y="156993"/>
                  <a:pt x="381663" y="159026"/>
                </a:cubicBezTo>
                <a:cubicBezTo>
                  <a:pt x="392265" y="161677"/>
                  <a:pt x="403001" y="163838"/>
                  <a:pt x="413468" y="166978"/>
                </a:cubicBezTo>
                <a:cubicBezTo>
                  <a:pt x="413553" y="167003"/>
                  <a:pt x="473061" y="186842"/>
                  <a:pt x="485030" y="190832"/>
                </a:cubicBezTo>
                <a:lnTo>
                  <a:pt x="508884" y="198783"/>
                </a:lnTo>
                <a:lnTo>
                  <a:pt x="532737" y="206734"/>
                </a:lnTo>
                <a:cubicBezTo>
                  <a:pt x="540688" y="212035"/>
                  <a:pt x="547858" y="218756"/>
                  <a:pt x="556591" y="222637"/>
                </a:cubicBezTo>
                <a:cubicBezTo>
                  <a:pt x="571909" y="229445"/>
                  <a:pt x="604299" y="238539"/>
                  <a:pt x="604299" y="238539"/>
                </a:cubicBezTo>
                <a:cubicBezTo>
                  <a:pt x="612250" y="243840"/>
                  <a:pt x="618606" y="254027"/>
                  <a:pt x="628153" y="254442"/>
                </a:cubicBezTo>
                <a:cubicBezTo>
                  <a:pt x="743968" y="259478"/>
                  <a:pt x="746833" y="256578"/>
                  <a:pt x="818984" y="238539"/>
                </a:cubicBezTo>
                <a:cubicBezTo>
                  <a:pt x="853440" y="241190"/>
                  <a:pt x="888216" y="241101"/>
                  <a:pt x="922351" y="246491"/>
                </a:cubicBezTo>
                <a:cubicBezTo>
                  <a:pt x="938909" y="249105"/>
                  <a:pt x="970059" y="262393"/>
                  <a:pt x="970059" y="262393"/>
                </a:cubicBezTo>
                <a:cubicBezTo>
                  <a:pt x="978010" y="267694"/>
                  <a:pt x="985129" y="274532"/>
                  <a:pt x="993913" y="278296"/>
                </a:cubicBezTo>
                <a:cubicBezTo>
                  <a:pt x="1003957" y="282601"/>
                  <a:pt x="1015251" y="283107"/>
                  <a:pt x="1025718" y="286247"/>
                </a:cubicBezTo>
                <a:cubicBezTo>
                  <a:pt x="1041774" y="291064"/>
                  <a:pt x="1057523" y="296849"/>
                  <a:pt x="1073426" y="302150"/>
                </a:cubicBezTo>
                <a:lnTo>
                  <a:pt x="1097280" y="310101"/>
                </a:lnTo>
                <a:cubicBezTo>
                  <a:pt x="1158934" y="351203"/>
                  <a:pt x="1126858" y="335863"/>
                  <a:pt x="1192696" y="357809"/>
                </a:cubicBezTo>
                <a:lnTo>
                  <a:pt x="1216550" y="365760"/>
                </a:lnTo>
                <a:cubicBezTo>
                  <a:pt x="1254350" y="390961"/>
                  <a:pt x="1231340" y="378642"/>
                  <a:pt x="1288111" y="397566"/>
                </a:cubicBezTo>
                <a:lnTo>
                  <a:pt x="1311965" y="405517"/>
                </a:lnTo>
                <a:lnTo>
                  <a:pt x="1335819" y="413468"/>
                </a:lnTo>
                <a:cubicBezTo>
                  <a:pt x="1343770" y="418769"/>
                  <a:pt x="1350371" y="427182"/>
                  <a:pt x="1359673" y="429371"/>
                </a:cubicBezTo>
                <a:cubicBezTo>
                  <a:pt x="1396159" y="437956"/>
                  <a:pt x="1470991" y="445273"/>
                  <a:pt x="1470991" y="445273"/>
                </a:cubicBezTo>
                <a:cubicBezTo>
                  <a:pt x="1486894" y="450574"/>
                  <a:pt x="1502105" y="458805"/>
                  <a:pt x="1518699" y="461176"/>
                </a:cubicBezTo>
                <a:cubicBezTo>
                  <a:pt x="1542603" y="464591"/>
                  <a:pt x="1588528" y="470101"/>
                  <a:pt x="1614115" y="477079"/>
                </a:cubicBezTo>
                <a:cubicBezTo>
                  <a:pt x="1630287" y="481490"/>
                  <a:pt x="1645920" y="487680"/>
                  <a:pt x="1661823" y="492981"/>
                </a:cubicBezTo>
                <a:cubicBezTo>
                  <a:pt x="1669774" y="495631"/>
                  <a:pt x="1678703" y="496284"/>
                  <a:pt x="1685677" y="500933"/>
                </a:cubicBezTo>
                <a:cubicBezTo>
                  <a:pt x="1693628" y="506234"/>
                  <a:pt x="1700983" y="512562"/>
                  <a:pt x="1709530" y="516835"/>
                </a:cubicBezTo>
                <a:cubicBezTo>
                  <a:pt x="1717027" y="520583"/>
                  <a:pt x="1725217" y="522901"/>
                  <a:pt x="1733384" y="524786"/>
                </a:cubicBezTo>
                <a:cubicBezTo>
                  <a:pt x="1759721" y="530864"/>
                  <a:pt x="1785868" y="540689"/>
                  <a:pt x="1812897" y="540689"/>
                </a:cubicBezTo>
                <a:lnTo>
                  <a:pt x="1979875" y="540689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Freeform 8"/>
          <p:cNvSpPr/>
          <p:nvPr/>
        </p:nvSpPr>
        <p:spPr>
          <a:xfrm>
            <a:off x="1781092" y="2767055"/>
            <a:ext cx="2274094" cy="1860605"/>
          </a:xfrm>
          <a:custGeom>
            <a:avLst/>
            <a:gdLst>
              <a:gd name="connsiteX0" fmla="*/ 0 w 2274094"/>
              <a:gd name="connsiteY0" fmla="*/ 1860605 h 1860605"/>
              <a:gd name="connsiteX1" fmla="*/ 39757 w 2274094"/>
              <a:gd name="connsiteY1" fmla="*/ 1836751 h 1860605"/>
              <a:gd name="connsiteX2" fmla="*/ 111318 w 2274094"/>
              <a:gd name="connsiteY2" fmla="*/ 1796994 h 1860605"/>
              <a:gd name="connsiteX3" fmla="*/ 135172 w 2274094"/>
              <a:gd name="connsiteY3" fmla="*/ 1773140 h 1860605"/>
              <a:gd name="connsiteX4" fmla="*/ 151075 w 2274094"/>
              <a:gd name="connsiteY4" fmla="*/ 1749286 h 1860605"/>
              <a:gd name="connsiteX5" fmla="*/ 198783 w 2274094"/>
              <a:gd name="connsiteY5" fmla="*/ 1717481 h 1860605"/>
              <a:gd name="connsiteX6" fmla="*/ 246491 w 2274094"/>
              <a:gd name="connsiteY6" fmla="*/ 1685676 h 1860605"/>
              <a:gd name="connsiteX7" fmla="*/ 262393 w 2274094"/>
              <a:gd name="connsiteY7" fmla="*/ 1661822 h 1860605"/>
              <a:gd name="connsiteX8" fmla="*/ 286247 w 2274094"/>
              <a:gd name="connsiteY8" fmla="*/ 1645920 h 1860605"/>
              <a:gd name="connsiteX9" fmla="*/ 318052 w 2274094"/>
              <a:gd name="connsiteY9" fmla="*/ 1598212 h 1860605"/>
              <a:gd name="connsiteX10" fmla="*/ 333955 w 2274094"/>
              <a:gd name="connsiteY10" fmla="*/ 1574358 h 1860605"/>
              <a:gd name="connsiteX11" fmla="*/ 341906 w 2274094"/>
              <a:gd name="connsiteY11" fmla="*/ 1550504 h 1860605"/>
              <a:gd name="connsiteX12" fmla="*/ 373711 w 2274094"/>
              <a:gd name="connsiteY12" fmla="*/ 1502796 h 1860605"/>
              <a:gd name="connsiteX13" fmla="*/ 389614 w 2274094"/>
              <a:gd name="connsiteY13" fmla="*/ 1478942 h 1860605"/>
              <a:gd name="connsiteX14" fmla="*/ 413468 w 2274094"/>
              <a:gd name="connsiteY14" fmla="*/ 1455088 h 1860605"/>
              <a:gd name="connsiteX15" fmla="*/ 421419 w 2274094"/>
              <a:gd name="connsiteY15" fmla="*/ 1431234 h 1860605"/>
              <a:gd name="connsiteX16" fmla="*/ 437322 w 2274094"/>
              <a:gd name="connsiteY16" fmla="*/ 1367624 h 1860605"/>
              <a:gd name="connsiteX17" fmla="*/ 469127 w 2274094"/>
              <a:gd name="connsiteY17" fmla="*/ 1272208 h 1860605"/>
              <a:gd name="connsiteX18" fmla="*/ 477078 w 2274094"/>
              <a:gd name="connsiteY18" fmla="*/ 1248354 h 1860605"/>
              <a:gd name="connsiteX19" fmla="*/ 524786 w 2274094"/>
              <a:gd name="connsiteY19" fmla="*/ 1216549 h 1860605"/>
              <a:gd name="connsiteX20" fmla="*/ 564543 w 2274094"/>
              <a:gd name="connsiteY20" fmla="*/ 1184744 h 1860605"/>
              <a:gd name="connsiteX21" fmla="*/ 580445 w 2274094"/>
              <a:gd name="connsiteY21" fmla="*/ 1160890 h 1860605"/>
              <a:gd name="connsiteX22" fmla="*/ 588397 w 2274094"/>
              <a:gd name="connsiteY22" fmla="*/ 1129085 h 1860605"/>
              <a:gd name="connsiteX23" fmla="*/ 596348 w 2274094"/>
              <a:gd name="connsiteY23" fmla="*/ 1105231 h 1860605"/>
              <a:gd name="connsiteX24" fmla="*/ 604299 w 2274094"/>
              <a:gd name="connsiteY24" fmla="*/ 993913 h 1860605"/>
              <a:gd name="connsiteX25" fmla="*/ 612251 w 2274094"/>
              <a:gd name="connsiteY25" fmla="*/ 970059 h 1860605"/>
              <a:gd name="connsiteX26" fmla="*/ 636105 w 2274094"/>
              <a:gd name="connsiteY26" fmla="*/ 954156 h 1860605"/>
              <a:gd name="connsiteX27" fmla="*/ 675861 w 2274094"/>
              <a:gd name="connsiteY27" fmla="*/ 914400 h 1860605"/>
              <a:gd name="connsiteX28" fmla="*/ 699715 w 2274094"/>
              <a:gd name="connsiteY28" fmla="*/ 906448 h 1860605"/>
              <a:gd name="connsiteX29" fmla="*/ 771277 w 2274094"/>
              <a:gd name="connsiteY29" fmla="*/ 866692 h 1860605"/>
              <a:gd name="connsiteX30" fmla="*/ 946205 w 2274094"/>
              <a:gd name="connsiteY30" fmla="*/ 858740 h 1860605"/>
              <a:gd name="connsiteX31" fmla="*/ 1041621 w 2274094"/>
              <a:gd name="connsiteY31" fmla="*/ 842838 h 1860605"/>
              <a:gd name="connsiteX32" fmla="*/ 1065475 w 2274094"/>
              <a:gd name="connsiteY32" fmla="*/ 834886 h 1860605"/>
              <a:gd name="connsiteX33" fmla="*/ 1129085 w 2274094"/>
              <a:gd name="connsiteY33" fmla="*/ 818984 h 1860605"/>
              <a:gd name="connsiteX34" fmla="*/ 1152939 w 2274094"/>
              <a:gd name="connsiteY34" fmla="*/ 811033 h 1860605"/>
              <a:gd name="connsiteX35" fmla="*/ 1192696 w 2274094"/>
              <a:gd name="connsiteY35" fmla="*/ 803081 h 1860605"/>
              <a:gd name="connsiteX36" fmla="*/ 1240404 w 2274094"/>
              <a:gd name="connsiteY36" fmla="*/ 787179 h 1860605"/>
              <a:gd name="connsiteX37" fmla="*/ 1264258 w 2274094"/>
              <a:gd name="connsiteY37" fmla="*/ 763325 h 1860605"/>
              <a:gd name="connsiteX38" fmla="*/ 1296063 w 2274094"/>
              <a:gd name="connsiteY38" fmla="*/ 715617 h 1860605"/>
              <a:gd name="connsiteX39" fmla="*/ 1327868 w 2274094"/>
              <a:gd name="connsiteY39" fmla="*/ 644055 h 1860605"/>
              <a:gd name="connsiteX40" fmla="*/ 1351722 w 2274094"/>
              <a:gd name="connsiteY40" fmla="*/ 572493 h 1860605"/>
              <a:gd name="connsiteX41" fmla="*/ 1359673 w 2274094"/>
              <a:gd name="connsiteY41" fmla="*/ 548640 h 1860605"/>
              <a:gd name="connsiteX42" fmla="*/ 1375576 w 2274094"/>
              <a:gd name="connsiteY42" fmla="*/ 492980 h 1860605"/>
              <a:gd name="connsiteX43" fmla="*/ 1399430 w 2274094"/>
              <a:gd name="connsiteY43" fmla="*/ 485029 h 1860605"/>
              <a:gd name="connsiteX44" fmla="*/ 1423284 w 2274094"/>
              <a:gd name="connsiteY44" fmla="*/ 469126 h 1860605"/>
              <a:gd name="connsiteX45" fmla="*/ 1470991 w 2274094"/>
              <a:gd name="connsiteY45" fmla="*/ 453224 h 1860605"/>
              <a:gd name="connsiteX46" fmla="*/ 1494845 w 2274094"/>
              <a:gd name="connsiteY46" fmla="*/ 445273 h 1860605"/>
              <a:gd name="connsiteX47" fmla="*/ 1542553 w 2274094"/>
              <a:gd name="connsiteY47" fmla="*/ 437321 h 1860605"/>
              <a:gd name="connsiteX48" fmla="*/ 1582310 w 2274094"/>
              <a:gd name="connsiteY48" fmla="*/ 429370 h 1860605"/>
              <a:gd name="connsiteX49" fmla="*/ 1614115 w 2274094"/>
              <a:gd name="connsiteY49" fmla="*/ 421419 h 1860605"/>
              <a:gd name="connsiteX50" fmla="*/ 1701579 w 2274094"/>
              <a:gd name="connsiteY50" fmla="*/ 405516 h 1860605"/>
              <a:gd name="connsiteX51" fmla="*/ 1796995 w 2274094"/>
              <a:gd name="connsiteY51" fmla="*/ 357808 h 1860605"/>
              <a:gd name="connsiteX52" fmla="*/ 1796995 w 2274094"/>
              <a:gd name="connsiteY52" fmla="*/ 357808 h 1860605"/>
              <a:gd name="connsiteX53" fmla="*/ 1844703 w 2274094"/>
              <a:gd name="connsiteY53" fmla="*/ 341906 h 1860605"/>
              <a:gd name="connsiteX54" fmla="*/ 1868557 w 2274094"/>
              <a:gd name="connsiteY54" fmla="*/ 333954 h 1860605"/>
              <a:gd name="connsiteX55" fmla="*/ 1892411 w 2274094"/>
              <a:gd name="connsiteY55" fmla="*/ 326003 h 1860605"/>
              <a:gd name="connsiteX56" fmla="*/ 1916265 w 2274094"/>
              <a:gd name="connsiteY56" fmla="*/ 310100 h 1860605"/>
              <a:gd name="connsiteX57" fmla="*/ 1963972 w 2274094"/>
              <a:gd name="connsiteY57" fmla="*/ 294198 h 1860605"/>
              <a:gd name="connsiteX58" fmla="*/ 2011680 w 2274094"/>
              <a:gd name="connsiteY58" fmla="*/ 278295 h 1860605"/>
              <a:gd name="connsiteX59" fmla="*/ 2035534 w 2274094"/>
              <a:gd name="connsiteY59" fmla="*/ 270344 h 1860605"/>
              <a:gd name="connsiteX60" fmla="*/ 2091193 w 2274094"/>
              <a:gd name="connsiteY60" fmla="*/ 246490 h 1860605"/>
              <a:gd name="connsiteX61" fmla="*/ 2115047 w 2274094"/>
              <a:gd name="connsiteY61" fmla="*/ 230587 h 1860605"/>
              <a:gd name="connsiteX62" fmla="*/ 2162755 w 2274094"/>
              <a:gd name="connsiteY62" fmla="*/ 214685 h 1860605"/>
              <a:gd name="connsiteX63" fmla="*/ 2186609 w 2274094"/>
              <a:gd name="connsiteY63" fmla="*/ 190831 h 1860605"/>
              <a:gd name="connsiteX64" fmla="*/ 2210463 w 2274094"/>
              <a:gd name="connsiteY64" fmla="*/ 174928 h 1860605"/>
              <a:gd name="connsiteX65" fmla="*/ 2242268 w 2274094"/>
              <a:gd name="connsiteY65" fmla="*/ 103366 h 1860605"/>
              <a:gd name="connsiteX66" fmla="*/ 2266122 w 2274094"/>
              <a:gd name="connsiteY66" fmla="*/ 31805 h 1860605"/>
              <a:gd name="connsiteX67" fmla="*/ 2274073 w 2274094"/>
              <a:gd name="connsiteY67" fmla="*/ 0 h 186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74094" h="1860605">
                <a:moveTo>
                  <a:pt x="0" y="1860605"/>
                </a:moveTo>
                <a:cubicBezTo>
                  <a:pt x="13252" y="1852654"/>
                  <a:pt x="25934" y="1843662"/>
                  <a:pt x="39757" y="1836751"/>
                </a:cubicBezTo>
                <a:cubicBezTo>
                  <a:pt x="79754" y="1816753"/>
                  <a:pt x="61173" y="1847139"/>
                  <a:pt x="111318" y="1796994"/>
                </a:cubicBezTo>
                <a:cubicBezTo>
                  <a:pt x="119269" y="1789043"/>
                  <a:pt x="127973" y="1781779"/>
                  <a:pt x="135172" y="1773140"/>
                </a:cubicBezTo>
                <a:cubicBezTo>
                  <a:pt x="141290" y="1765799"/>
                  <a:pt x="143883" y="1755579"/>
                  <a:pt x="151075" y="1749286"/>
                </a:cubicBezTo>
                <a:cubicBezTo>
                  <a:pt x="165459" y="1736700"/>
                  <a:pt x="185268" y="1730996"/>
                  <a:pt x="198783" y="1717481"/>
                </a:cubicBezTo>
                <a:cubicBezTo>
                  <a:pt x="228564" y="1687700"/>
                  <a:pt x="211969" y="1697183"/>
                  <a:pt x="246491" y="1685676"/>
                </a:cubicBezTo>
                <a:cubicBezTo>
                  <a:pt x="251792" y="1677725"/>
                  <a:pt x="255636" y="1668579"/>
                  <a:pt x="262393" y="1661822"/>
                </a:cubicBezTo>
                <a:cubicBezTo>
                  <a:pt x="269150" y="1655065"/>
                  <a:pt x="279954" y="1653112"/>
                  <a:pt x="286247" y="1645920"/>
                </a:cubicBezTo>
                <a:cubicBezTo>
                  <a:pt x="298833" y="1631536"/>
                  <a:pt x="307450" y="1614115"/>
                  <a:pt x="318052" y="1598212"/>
                </a:cubicBezTo>
                <a:lnTo>
                  <a:pt x="333955" y="1574358"/>
                </a:lnTo>
                <a:cubicBezTo>
                  <a:pt x="336605" y="1566407"/>
                  <a:pt x="337836" y="1557831"/>
                  <a:pt x="341906" y="1550504"/>
                </a:cubicBezTo>
                <a:cubicBezTo>
                  <a:pt x="351188" y="1533797"/>
                  <a:pt x="363109" y="1518699"/>
                  <a:pt x="373711" y="1502796"/>
                </a:cubicBezTo>
                <a:cubicBezTo>
                  <a:pt x="379012" y="1494845"/>
                  <a:pt x="382857" y="1485699"/>
                  <a:pt x="389614" y="1478942"/>
                </a:cubicBezTo>
                <a:lnTo>
                  <a:pt x="413468" y="1455088"/>
                </a:lnTo>
                <a:cubicBezTo>
                  <a:pt x="416118" y="1447137"/>
                  <a:pt x="419214" y="1439320"/>
                  <a:pt x="421419" y="1431234"/>
                </a:cubicBezTo>
                <a:cubicBezTo>
                  <a:pt x="427170" y="1410148"/>
                  <a:pt x="430410" y="1388358"/>
                  <a:pt x="437322" y="1367624"/>
                </a:cubicBezTo>
                <a:lnTo>
                  <a:pt x="469127" y="1272208"/>
                </a:lnTo>
                <a:cubicBezTo>
                  <a:pt x="471777" y="1264257"/>
                  <a:pt x="470104" y="1253003"/>
                  <a:pt x="477078" y="1248354"/>
                </a:cubicBezTo>
                <a:lnTo>
                  <a:pt x="524786" y="1216549"/>
                </a:lnTo>
                <a:cubicBezTo>
                  <a:pt x="570364" y="1148184"/>
                  <a:pt x="509674" y="1228639"/>
                  <a:pt x="564543" y="1184744"/>
                </a:cubicBezTo>
                <a:cubicBezTo>
                  <a:pt x="572005" y="1178774"/>
                  <a:pt x="575144" y="1168841"/>
                  <a:pt x="580445" y="1160890"/>
                </a:cubicBezTo>
                <a:cubicBezTo>
                  <a:pt x="583096" y="1150288"/>
                  <a:pt x="585395" y="1139593"/>
                  <a:pt x="588397" y="1129085"/>
                </a:cubicBezTo>
                <a:cubicBezTo>
                  <a:pt x="590700" y="1121026"/>
                  <a:pt x="595369" y="1113555"/>
                  <a:pt x="596348" y="1105231"/>
                </a:cubicBezTo>
                <a:cubicBezTo>
                  <a:pt x="600694" y="1068285"/>
                  <a:pt x="599952" y="1030859"/>
                  <a:pt x="604299" y="993913"/>
                </a:cubicBezTo>
                <a:cubicBezTo>
                  <a:pt x="605278" y="985589"/>
                  <a:pt x="607015" y="976604"/>
                  <a:pt x="612251" y="970059"/>
                </a:cubicBezTo>
                <a:cubicBezTo>
                  <a:pt x="618221" y="962597"/>
                  <a:pt x="628154" y="959457"/>
                  <a:pt x="636105" y="954156"/>
                </a:cubicBezTo>
                <a:cubicBezTo>
                  <a:pt x="652008" y="930301"/>
                  <a:pt x="649355" y="927653"/>
                  <a:pt x="675861" y="914400"/>
                </a:cubicBezTo>
                <a:cubicBezTo>
                  <a:pt x="683358" y="910652"/>
                  <a:pt x="692388" y="910518"/>
                  <a:pt x="699715" y="906448"/>
                </a:cubicBezTo>
                <a:cubicBezTo>
                  <a:pt x="716172" y="897305"/>
                  <a:pt x="746054" y="868710"/>
                  <a:pt x="771277" y="866692"/>
                </a:cubicBezTo>
                <a:cubicBezTo>
                  <a:pt x="829461" y="862037"/>
                  <a:pt x="887896" y="861391"/>
                  <a:pt x="946205" y="858740"/>
                </a:cubicBezTo>
                <a:cubicBezTo>
                  <a:pt x="978010" y="853439"/>
                  <a:pt x="1011032" y="853035"/>
                  <a:pt x="1041621" y="842838"/>
                </a:cubicBezTo>
                <a:cubicBezTo>
                  <a:pt x="1049572" y="840187"/>
                  <a:pt x="1057389" y="837091"/>
                  <a:pt x="1065475" y="834886"/>
                </a:cubicBezTo>
                <a:cubicBezTo>
                  <a:pt x="1086561" y="829135"/>
                  <a:pt x="1108351" y="825895"/>
                  <a:pt x="1129085" y="818984"/>
                </a:cubicBezTo>
                <a:cubicBezTo>
                  <a:pt x="1137036" y="816334"/>
                  <a:pt x="1144808" y="813066"/>
                  <a:pt x="1152939" y="811033"/>
                </a:cubicBezTo>
                <a:cubicBezTo>
                  <a:pt x="1166050" y="807755"/>
                  <a:pt x="1179657" y="806637"/>
                  <a:pt x="1192696" y="803081"/>
                </a:cubicBezTo>
                <a:cubicBezTo>
                  <a:pt x="1208868" y="798670"/>
                  <a:pt x="1240404" y="787179"/>
                  <a:pt x="1240404" y="787179"/>
                </a:cubicBezTo>
                <a:cubicBezTo>
                  <a:pt x="1248355" y="779228"/>
                  <a:pt x="1257354" y="772201"/>
                  <a:pt x="1264258" y="763325"/>
                </a:cubicBezTo>
                <a:cubicBezTo>
                  <a:pt x="1275992" y="748238"/>
                  <a:pt x="1296063" y="715617"/>
                  <a:pt x="1296063" y="715617"/>
                </a:cubicBezTo>
                <a:cubicBezTo>
                  <a:pt x="1314987" y="658843"/>
                  <a:pt x="1302667" y="681856"/>
                  <a:pt x="1327868" y="644055"/>
                </a:cubicBezTo>
                <a:lnTo>
                  <a:pt x="1351722" y="572493"/>
                </a:lnTo>
                <a:cubicBezTo>
                  <a:pt x="1354372" y="564542"/>
                  <a:pt x="1357640" y="556771"/>
                  <a:pt x="1359673" y="548640"/>
                </a:cubicBezTo>
                <a:cubicBezTo>
                  <a:pt x="1359741" y="548367"/>
                  <a:pt x="1371775" y="496781"/>
                  <a:pt x="1375576" y="492980"/>
                </a:cubicBezTo>
                <a:cubicBezTo>
                  <a:pt x="1381503" y="487053"/>
                  <a:pt x="1391479" y="487679"/>
                  <a:pt x="1399430" y="485029"/>
                </a:cubicBezTo>
                <a:cubicBezTo>
                  <a:pt x="1407381" y="479728"/>
                  <a:pt x="1414551" y="473007"/>
                  <a:pt x="1423284" y="469126"/>
                </a:cubicBezTo>
                <a:cubicBezTo>
                  <a:pt x="1438602" y="462318"/>
                  <a:pt x="1455089" y="458525"/>
                  <a:pt x="1470991" y="453224"/>
                </a:cubicBezTo>
                <a:cubicBezTo>
                  <a:pt x="1478942" y="450574"/>
                  <a:pt x="1486578" y="446651"/>
                  <a:pt x="1494845" y="445273"/>
                </a:cubicBezTo>
                <a:lnTo>
                  <a:pt x="1542553" y="437321"/>
                </a:lnTo>
                <a:cubicBezTo>
                  <a:pt x="1555850" y="434903"/>
                  <a:pt x="1569117" y="432302"/>
                  <a:pt x="1582310" y="429370"/>
                </a:cubicBezTo>
                <a:cubicBezTo>
                  <a:pt x="1592978" y="426999"/>
                  <a:pt x="1603399" y="423562"/>
                  <a:pt x="1614115" y="421419"/>
                </a:cubicBezTo>
                <a:cubicBezTo>
                  <a:pt x="1636828" y="416876"/>
                  <a:pt x="1678141" y="411908"/>
                  <a:pt x="1701579" y="405516"/>
                </a:cubicBezTo>
                <a:cubicBezTo>
                  <a:pt x="1757288" y="390322"/>
                  <a:pt x="1746890" y="391211"/>
                  <a:pt x="1796995" y="357808"/>
                </a:cubicBezTo>
                <a:lnTo>
                  <a:pt x="1796995" y="357808"/>
                </a:lnTo>
                <a:lnTo>
                  <a:pt x="1844703" y="341906"/>
                </a:lnTo>
                <a:lnTo>
                  <a:pt x="1868557" y="333954"/>
                </a:lnTo>
                <a:lnTo>
                  <a:pt x="1892411" y="326003"/>
                </a:lnTo>
                <a:cubicBezTo>
                  <a:pt x="1900362" y="320702"/>
                  <a:pt x="1907532" y="313981"/>
                  <a:pt x="1916265" y="310100"/>
                </a:cubicBezTo>
                <a:cubicBezTo>
                  <a:pt x="1931583" y="303292"/>
                  <a:pt x="1948070" y="299499"/>
                  <a:pt x="1963972" y="294198"/>
                </a:cubicBezTo>
                <a:lnTo>
                  <a:pt x="2011680" y="278295"/>
                </a:lnTo>
                <a:cubicBezTo>
                  <a:pt x="2019631" y="275645"/>
                  <a:pt x="2028037" y="274092"/>
                  <a:pt x="2035534" y="270344"/>
                </a:cubicBezTo>
                <a:cubicBezTo>
                  <a:pt x="2074836" y="250693"/>
                  <a:pt x="2056094" y="258189"/>
                  <a:pt x="2091193" y="246490"/>
                </a:cubicBezTo>
                <a:cubicBezTo>
                  <a:pt x="2099144" y="241189"/>
                  <a:pt x="2106314" y="234468"/>
                  <a:pt x="2115047" y="230587"/>
                </a:cubicBezTo>
                <a:cubicBezTo>
                  <a:pt x="2130365" y="223779"/>
                  <a:pt x="2162755" y="214685"/>
                  <a:pt x="2162755" y="214685"/>
                </a:cubicBezTo>
                <a:cubicBezTo>
                  <a:pt x="2170706" y="206734"/>
                  <a:pt x="2177970" y="198030"/>
                  <a:pt x="2186609" y="190831"/>
                </a:cubicBezTo>
                <a:cubicBezTo>
                  <a:pt x="2193950" y="184713"/>
                  <a:pt x="2203706" y="181685"/>
                  <a:pt x="2210463" y="174928"/>
                </a:cubicBezTo>
                <a:cubicBezTo>
                  <a:pt x="2229362" y="156028"/>
                  <a:pt x="2234396" y="126983"/>
                  <a:pt x="2242268" y="103366"/>
                </a:cubicBezTo>
                <a:lnTo>
                  <a:pt x="2266122" y="31805"/>
                </a:lnTo>
                <a:cubicBezTo>
                  <a:pt x="2274911" y="5437"/>
                  <a:pt x="2274073" y="16332"/>
                  <a:pt x="227407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Freeform 9"/>
          <p:cNvSpPr/>
          <p:nvPr/>
        </p:nvSpPr>
        <p:spPr>
          <a:xfrm>
            <a:off x="3768098" y="2790908"/>
            <a:ext cx="279116" cy="286247"/>
          </a:xfrm>
          <a:custGeom>
            <a:avLst/>
            <a:gdLst>
              <a:gd name="connsiteX0" fmla="*/ 279116 w 279116"/>
              <a:gd name="connsiteY0" fmla="*/ 0 h 286247"/>
              <a:gd name="connsiteX1" fmla="*/ 239359 w 279116"/>
              <a:gd name="connsiteY1" fmla="*/ 7951 h 286247"/>
              <a:gd name="connsiteX2" fmla="*/ 191652 w 279116"/>
              <a:gd name="connsiteY2" fmla="*/ 23854 h 286247"/>
              <a:gd name="connsiteX3" fmla="*/ 167798 w 279116"/>
              <a:gd name="connsiteY3" fmla="*/ 31805 h 286247"/>
              <a:gd name="connsiteX4" fmla="*/ 143944 w 279116"/>
              <a:gd name="connsiteY4" fmla="*/ 39756 h 286247"/>
              <a:gd name="connsiteX5" fmla="*/ 72382 w 279116"/>
              <a:gd name="connsiteY5" fmla="*/ 79513 h 286247"/>
              <a:gd name="connsiteX6" fmla="*/ 48528 w 279116"/>
              <a:gd name="connsiteY6" fmla="*/ 103367 h 286247"/>
              <a:gd name="connsiteX7" fmla="*/ 16723 w 279116"/>
              <a:gd name="connsiteY7" fmla="*/ 151075 h 286247"/>
              <a:gd name="connsiteX8" fmla="*/ 8772 w 279116"/>
              <a:gd name="connsiteY8" fmla="*/ 206734 h 286247"/>
              <a:gd name="connsiteX9" fmla="*/ 820 w 279116"/>
              <a:gd name="connsiteY9" fmla="*/ 230588 h 286247"/>
              <a:gd name="connsiteX10" fmla="*/ 820 w 279116"/>
              <a:gd name="connsiteY10" fmla="*/ 286247 h 28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116" h="286247">
                <a:moveTo>
                  <a:pt x="279116" y="0"/>
                </a:moveTo>
                <a:cubicBezTo>
                  <a:pt x="265864" y="2650"/>
                  <a:pt x="252398" y="4395"/>
                  <a:pt x="239359" y="7951"/>
                </a:cubicBezTo>
                <a:cubicBezTo>
                  <a:pt x="223187" y="12362"/>
                  <a:pt x="207554" y="18553"/>
                  <a:pt x="191652" y="23854"/>
                </a:cubicBezTo>
                <a:lnTo>
                  <a:pt x="167798" y="31805"/>
                </a:lnTo>
                <a:lnTo>
                  <a:pt x="143944" y="39756"/>
                </a:lnTo>
                <a:cubicBezTo>
                  <a:pt x="113950" y="49754"/>
                  <a:pt x="99719" y="52176"/>
                  <a:pt x="72382" y="79513"/>
                </a:cubicBezTo>
                <a:cubicBezTo>
                  <a:pt x="64431" y="87464"/>
                  <a:pt x="55432" y="94491"/>
                  <a:pt x="48528" y="103367"/>
                </a:cubicBezTo>
                <a:cubicBezTo>
                  <a:pt x="36794" y="118454"/>
                  <a:pt x="16723" y="151075"/>
                  <a:pt x="16723" y="151075"/>
                </a:cubicBezTo>
                <a:cubicBezTo>
                  <a:pt x="14073" y="169628"/>
                  <a:pt x="12448" y="188357"/>
                  <a:pt x="8772" y="206734"/>
                </a:cubicBezTo>
                <a:cubicBezTo>
                  <a:pt x="7128" y="214953"/>
                  <a:pt x="1654" y="222248"/>
                  <a:pt x="820" y="230588"/>
                </a:cubicBezTo>
                <a:cubicBezTo>
                  <a:pt x="-1026" y="249049"/>
                  <a:pt x="820" y="267694"/>
                  <a:pt x="820" y="286247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Freeform 10"/>
          <p:cNvSpPr/>
          <p:nvPr/>
        </p:nvSpPr>
        <p:spPr>
          <a:xfrm>
            <a:off x="4039263" y="580445"/>
            <a:ext cx="834923" cy="2234317"/>
          </a:xfrm>
          <a:custGeom>
            <a:avLst/>
            <a:gdLst>
              <a:gd name="connsiteX0" fmla="*/ 0 w 834923"/>
              <a:gd name="connsiteY0" fmla="*/ 2234317 h 2234317"/>
              <a:gd name="connsiteX1" fmla="*/ 39756 w 834923"/>
              <a:gd name="connsiteY1" fmla="*/ 2218414 h 2234317"/>
              <a:gd name="connsiteX2" fmla="*/ 87464 w 834923"/>
              <a:gd name="connsiteY2" fmla="*/ 2194560 h 2234317"/>
              <a:gd name="connsiteX3" fmla="*/ 111318 w 834923"/>
              <a:gd name="connsiteY3" fmla="*/ 2170706 h 2234317"/>
              <a:gd name="connsiteX4" fmla="*/ 159026 w 834923"/>
              <a:gd name="connsiteY4" fmla="*/ 2130950 h 2234317"/>
              <a:gd name="connsiteX5" fmla="*/ 190831 w 834923"/>
              <a:gd name="connsiteY5" fmla="*/ 2083242 h 2234317"/>
              <a:gd name="connsiteX6" fmla="*/ 206734 w 834923"/>
              <a:gd name="connsiteY6" fmla="*/ 2035534 h 2234317"/>
              <a:gd name="connsiteX7" fmla="*/ 222636 w 834923"/>
              <a:gd name="connsiteY7" fmla="*/ 2011680 h 2234317"/>
              <a:gd name="connsiteX8" fmla="*/ 246490 w 834923"/>
              <a:gd name="connsiteY8" fmla="*/ 1963972 h 2234317"/>
              <a:gd name="connsiteX9" fmla="*/ 270344 w 834923"/>
              <a:gd name="connsiteY9" fmla="*/ 1916265 h 2234317"/>
              <a:gd name="connsiteX10" fmla="*/ 278295 w 834923"/>
              <a:gd name="connsiteY10" fmla="*/ 1892411 h 2234317"/>
              <a:gd name="connsiteX11" fmla="*/ 333954 w 834923"/>
              <a:gd name="connsiteY11" fmla="*/ 1820849 h 2234317"/>
              <a:gd name="connsiteX12" fmla="*/ 357808 w 834923"/>
              <a:gd name="connsiteY12" fmla="*/ 1773141 h 2234317"/>
              <a:gd name="connsiteX13" fmla="*/ 365760 w 834923"/>
              <a:gd name="connsiteY13" fmla="*/ 1733385 h 2234317"/>
              <a:gd name="connsiteX14" fmla="*/ 373711 w 834923"/>
              <a:gd name="connsiteY14" fmla="*/ 1685677 h 2234317"/>
              <a:gd name="connsiteX15" fmla="*/ 381662 w 834923"/>
              <a:gd name="connsiteY15" fmla="*/ 1653872 h 2234317"/>
              <a:gd name="connsiteX16" fmla="*/ 389614 w 834923"/>
              <a:gd name="connsiteY16" fmla="*/ 1598212 h 2234317"/>
              <a:gd name="connsiteX17" fmla="*/ 397565 w 834923"/>
              <a:gd name="connsiteY17" fmla="*/ 1574358 h 2234317"/>
              <a:gd name="connsiteX18" fmla="*/ 405516 w 834923"/>
              <a:gd name="connsiteY18" fmla="*/ 1542553 h 2234317"/>
              <a:gd name="connsiteX19" fmla="*/ 421419 w 834923"/>
              <a:gd name="connsiteY19" fmla="*/ 1494845 h 2234317"/>
              <a:gd name="connsiteX20" fmla="*/ 429370 w 834923"/>
              <a:gd name="connsiteY20" fmla="*/ 1470992 h 2234317"/>
              <a:gd name="connsiteX21" fmla="*/ 461175 w 834923"/>
              <a:gd name="connsiteY21" fmla="*/ 1423284 h 2234317"/>
              <a:gd name="connsiteX22" fmla="*/ 469127 w 834923"/>
              <a:gd name="connsiteY22" fmla="*/ 1391478 h 2234317"/>
              <a:gd name="connsiteX23" fmla="*/ 500932 w 834923"/>
              <a:gd name="connsiteY23" fmla="*/ 1343771 h 2234317"/>
              <a:gd name="connsiteX24" fmla="*/ 524786 w 834923"/>
              <a:gd name="connsiteY24" fmla="*/ 1296063 h 2234317"/>
              <a:gd name="connsiteX25" fmla="*/ 540688 w 834923"/>
              <a:gd name="connsiteY25" fmla="*/ 1248355 h 2234317"/>
              <a:gd name="connsiteX26" fmla="*/ 548640 w 834923"/>
              <a:gd name="connsiteY26" fmla="*/ 1224501 h 2234317"/>
              <a:gd name="connsiteX27" fmla="*/ 564542 w 834923"/>
              <a:gd name="connsiteY27" fmla="*/ 1168842 h 2234317"/>
              <a:gd name="connsiteX28" fmla="*/ 580445 w 834923"/>
              <a:gd name="connsiteY28" fmla="*/ 1041621 h 2234317"/>
              <a:gd name="connsiteX29" fmla="*/ 588396 w 834923"/>
              <a:gd name="connsiteY29" fmla="*/ 938254 h 2234317"/>
              <a:gd name="connsiteX30" fmla="*/ 596347 w 834923"/>
              <a:gd name="connsiteY30" fmla="*/ 898498 h 2234317"/>
              <a:gd name="connsiteX31" fmla="*/ 604299 w 834923"/>
              <a:gd name="connsiteY31" fmla="*/ 834887 h 2234317"/>
              <a:gd name="connsiteX32" fmla="*/ 620201 w 834923"/>
              <a:gd name="connsiteY32" fmla="*/ 755374 h 2234317"/>
              <a:gd name="connsiteX33" fmla="*/ 636104 w 834923"/>
              <a:gd name="connsiteY33" fmla="*/ 675861 h 2234317"/>
              <a:gd name="connsiteX34" fmla="*/ 644055 w 834923"/>
              <a:gd name="connsiteY34" fmla="*/ 620202 h 2234317"/>
              <a:gd name="connsiteX35" fmla="*/ 667909 w 834923"/>
              <a:gd name="connsiteY35" fmla="*/ 572494 h 2234317"/>
              <a:gd name="connsiteX36" fmla="*/ 691763 w 834923"/>
              <a:gd name="connsiteY36" fmla="*/ 524786 h 2234317"/>
              <a:gd name="connsiteX37" fmla="*/ 707666 w 834923"/>
              <a:gd name="connsiteY37" fmla="*/ 477078 h 2234317"/>
              <a:gd name="connsiteX38" fmla="*/ 723568 w 834923"/>
              <a:gd name="connsiteY38" fmla="*/ 453225 h 2234317"/>
              <a:gd name="connsiteX39" fmla="*/ 731520 w 834923"/>
              <a:gd name="connsiteY39" fmla="*/ 429371 h 2234317"/>
              <a:gd name="connsiteX40" fmla="*/ 747422 w 834923"/>
              <a:gd name="connsiteY40" fmla="*/ 405517 h 2234317"/>
              <a:gd name="connsiteX41" fmla="*/ 771276 w 834923"/>
              <a:gd name="connsiteY41" fmla="*/ 333955 h 2234317"/>
              <a:gd name="connsiteX42" fmla="*/ 779227 w 834923"/>
              <a:gd name="connsiteY42" fmla="*/ 310101 h 2234317"/>
              <a:gd name="connsiteX43" fmla="*/ 787179 w 834923"/>
              <a:gd name="connsiteY43" fmla="*/ 238539 h 2234317"/>
              <a:gd name="connsiteX44" fmla="*/ 803081 w 834923"/>
              <a:gd name="connsiteY44" fmla="*/ 166978 h 2234317"/>
              <a:gd name="connsiteX45" fmla="*/ 811033 w 834923"/>
              <a:gd name="connsiteY45" fmla="*/ 111318 h 2234317"/>
              <a:gd name="connsiteX46" fmla="*/ 826935 w 834923"/>
              <a:gd name="connsiteY46" fmla="*/ 55659 h 2234317"/>
              <a:gd name="connsiteX47" fmla="*/ 834887 w 834923"/>
              <a:gd name="connsiteY47" fmla="*/ 0 h 223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4923" h="2234317">
                <a:moveTo>
                  <a:pt x="0" y="2234317"/>
                </a:moveTo>
                <a:cubicBezTo>
                  <a:pt x="13252" y="2229016"/>
                  <a:pt x="26990" y="2224797"/>
                  <a:pt x="39756" y="2218414"/>
                </a:cubicBezTo>
                <a:cubicBezTo>
                  <a:pt x="101412" y="2187586"/>
                  <a:pt x="27506" y="2214548"/>
                  <a:pt x="87464" y="2194560"/>
                </a:cubicBezTo>
                <a:cubicBezTo>
                  <a:pt x="95415" y="2186609"/>
                  <a:pt x="102679" y="2177905"/>
                  <a:pt x="111318" y="2170706"/>
                </a:cubicBezTo>
                <a:cubicBezTo>
                  <a:pt x="140335" y="2146526"/>
                  <a:pt x="133350" y="2163963"/>
                  <a:pt x="159026" y="2130950"/>
                </a:cubicBezTo>
                <a:cubicBezTo>
                  <a:pt x="170760" y="2115863"/>
                  <a:pt x="190831" y="2083242"/>
                  <a:pt x="190831" y="2083242"/>
                </a:cubicBezTo>
                <a:cubicBezTo>
                  <a:pt x="196132" y="2067339"/>
                  <a:pt x="197436" y="2049482"/>
                  <a:pt x="206734" y="2035534"/>
                </a:cubicBezTo>
                <a:cubicBezTo>
                  <a:pt x="212035" y="2027583"/>
                  <a:pt x="218362" y="2020227"/>
                  <a:pt x="222636" y="2011680"/>
                </a:cubicBezTo>
                <a:cubicBezTo>
                  <a:pt x="255550" y="1945848"/>
                  <a:pt x="200920" y="2032325"/>
                  <a:pt x="246490" y="1963972"/>
                </a:cubicBezTo>
                <a:cubicBezTo>
                  <a:pt x="266475" y="1904014"/>
                  <a:pt x="239516" y="1977920"/>
                  <a:pt x="270344" y="1916265"/>
                </a:cubicBezTo>
                <a:cubicBezTo>
                  <a:pt x="274092" y="1908768"/>
                  <a:pt x="273646" y="1899385"/>
                  <a:pt x="278295" y="1892411"/>
                </a:cubicBezTo>
                <a:cubicBezTo>
                  <a:pt x="305740" y="1851243"/>
                  <a:pt x="312778" y="1884371"/>
                  <a:pt x="333954" y="1820849"/>
                </a:cubicBezTo>
                <a:cubicBezTo>
                  <a:pt x="344928" y="1787929"/>
                  <a:pt x="337257" y="1803969"/>
                  <a:pt x="357808" y="1773141"/>
                </a:cubicBezTo>
                <a:cubicBezTo>
                  <a:pt x="360459" y="1759889"/>
                  <a:pt x="363342" y="1746681"/>
                  <a:pt x="365760" y="1733385"/>
                </a:cubicBezTo>
                <a:cubicBezTo>
                  <a:pt x="368644" y="1717523"/>
                  <a:pt x="370549" y="1701486"/>
                  <a:pt x="373711" y="1685677"/>
                </a:cubicBezTo>
                <a:cubicBezTo>
                  <a:pt x="375854" y="1674961"/>
                  <a:pt x="379707" y="1664624"/>
                  <a:pt x="381662" y="1653872"/>
                </a:cubicBezTo>
                <a:cubicBezTo>
                  <a:pt x="385015" y="1635433"/>
                  <a:pt x="385938" y="1616590"/>
                  <a:pt x="389614" y="1598212"/>
                </a:cubicBezTo>
                <a:cubicBezTo>
                  <a:pt x="391258" y="1589993"/>
                  <a:pt x="395263" y="1582417"/>
                  <a:pt x="397565" y="1574358"/>
                </a:cubicBezTo>
                <a:cubicBezTo>
                  <a:pt x="400567" y="1563851"/>
                  <a:pt x="402376" y="1553020"/>
                  <a:pt x="405516" y="1542553"/>
                </a:cubicBezTo>
                <a:cubicBezTo>
                  <a:pt x="410333" y="1526497"/>
                  <a:pt x="416118" y="1510748"/>
                  <a:pt x="421419" y="1494845"/>
                </a:cubicBezTo>
                <a:cubicBezTo>
                  <a:pt x="424069" y="1486894"/>
                  <a:pt x="424721" y="1477966"/>
                  <a:pt x="429370" y="1470992"/>
                </a:cubicBezTo>
                <a:lnTo>
                  <a:pt x="461175" y="1423284"/>
                </a:lnTo>
                <a:cubicBezTo>
                  <a:pt x="463826" y="1412682"/>
                  <a:pt x="464240" y="1401253"/>
                  <a:pt x="469127" y="1391478"/>
                </a:cubicBezTo>
                <a:cubicBezTo>
                  <a:pt x="477674" y="1374383"/>
                  <a:pt x="500932" y="1343771"/>
                  <a:pt x="500932" y="1343771"/>
                </a:cubicBezTo>
                <a:cubicBezTo>
                  <a:pt x="529929" y="1256776"/>
                  <a:pt x="483683" y="1388546"/>
                  <a:pt x="524786" y="1296063"/>
                </a:cubicBezTo>
                <a:cubicBezTo>
                  <a:pt x="531594" y="1280745"/>
                  <a:pt x="535387" y="1264258"/>
                  <a:pt x="540688" y="1248355"/>
                </a:cubicBezTo>
                <a:cubicBezTo>
                  <a:pt x="543338" y="1240404"/>
                  <a:pt x="546607" y="1232632"/>
                  <a:pt x="548640" y="1224501"/>
                </a:cubicBezTo>
                <a:cubicBezTo>
                  <a:pt x="558624" y="1184565"/>
                  <a:pt x="553135" y="1203063"/>
                  <a:pt x="564542" y="1168842"/>
                </a:cubicBezTo>
                <a:cubicBezTo>
                  <a:pt x="569843" y="1126435"/>
                  <a:pt x="577167" y="1084232"/>
                  <a:pt x="580445" y="1041621"/>
                </a:cubicBezTo>
                <a:cubicBezTo>
                  <a:pt x="583095" y="1007165"/>
                  <a:pt x="584580" y="972600"/>
                  <a:pt x="588396" y="938254"/>
                </a:cubicBezTo>
                <a:cubicBezTo>
                  <a:pt x="589888" y="924822"/>
                  <a:pt x="594292" y="911855"/>
                  <a:pt x="596347" y="898498"/>
                </a:cubicBezTo>
                <a:cubicBezTo>
                  <a:pt x="599596" y="877378"/>
                  <a:pt x="600786" y="855965"/>
                  <a:pt x="604299" y="834887"/>
                </a:cubicBezTo>
                <a:cubicBezTo>
                  <a:pt x="608743" y="808226"/>
                  <a:pt x="616378" y="782131"/>
                  <a:pt x="620201" y="755374"/>
                </a:cubicBezTo>
                <a:cubicBezTo>
                  <a:pt x="629338" y="691418"/>
                  <a:pt x="622227" y="717495"/>
                  <a:pt x="636104" y="675861"/>
                </a:cubicBezTo>
                <a:cubicBezTo>
                  <a:pt x="638754" y="657308"/>
                  <a:pt x="640379" y="638579"/>
                  <a:pt x="644055" y="620202"/>
                </a:cubicBezTo>
                <a:cubicBezTo>
                  <a:pt x="650717" y="586895"/>
                  <a:pt x="652275" y="603763"/>
                  <a:pt x="667909" y="572494"/>
                </a:cubicBezTo>
                <a:cubicBezTo>
                  <a:pt x="700823" y="506662"/>
                  <a:pt x="646193" y="593139"/>
                  <a:pt x="691763" y="524786"/>
                </a:cubicBezTo>
                <a:cubicBezTo>
                  <a:pt x="697064" y="508883"/>
                  <a:pt x="698368" y="491026"/>
                  <a:pt x="707666" y="477078"/>
                </a:cubicBezTo>
                <a:cubicBezTo>
                  <a:pt x="712967" y="469127"/>
                  <a:pt x="719294" y="461772"/>
                  <a:pt x="723568" y="453225"/>
                </a:cubicBezTo>
                <a:cubicBezTo>
                  <a:pt x="727316" y="445728"/>
                  <a:pt x="727772" y="436868"/>
                  <a:pt x="731520" y="429371"/>
                </a:cubicBezTo>
                <a:cubicBezTo>
                  <a:pt x="735794" y="420824"/>
                  <a:pt x="743541" y="414250"/>
                  <a:pt x="747422" y="405517"/>
                </a:cubicBezTo>
                <a:cubicBezTo>
                  <a:pt x="747427" y="405507"/>
                  <a:pt x="767299" y="345888"/>
                  <a:pt x="771276" y="333955"/>
                </a:cubicBezTo>
                <a:lnTo>
                  <a:pt x="779227" y="310101"/>
                </a:lnTo>
                <a:cubicBezTo>
                  <a:pt x="781878" y="286247"/>
                  <a:pt x="783785" y="262299"/>
                  <a:pt x="787179" y="238539"/>
                </a:cubicBezTo>
                <a:cubicBezTo>
                  <a:pt x="797701" y="164889"/>
                  <a:pt x="791507" y="230636"/>
                  <a:pt x="803081" y="166978"/>
                </a:cubicBezTo>
                <a:cubicBezTo>
                  <a:pt x="806434" y="148539"/>
                  <a:pt x="807680" y="129757"/>
                  <a:pt x="811033" y="111318"/>
                </a:cubicBezTo>
                <a:cubicBezTo>
                  <a:pt x="820947" y="56793"/>
                  <a:pt x="815582" y="101069"/>
                  <a:pt x="826935" y="55659"/>
                </a:cubicBezTo>
                <a:cubicBezTo>
                  <a:pt x="835927" y="19693"/>
                  <a:pt x="834887" y="25892"/>
                  <a:pt x="8348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Freeform 11"/>
          <p:cNvSpPr/>
          <p:nvPr/>
        </p:nvSpPr>
        <p:spPr>
          <a:xfrm>
            <a:off x="2234317" y="2647784"/>
            <a:ext cx="230587" cy="1359673"/>
          </a:xfrm>
          <a:custGeom>
            <a:avLst/>
            <a:gdLst>
              <a:gd name="connsiteX0" fmla="*/ 39756 w 230587"/>
              <a:gd name="connsiteY0" fmla="*/ 1359673 h 1359673"/>
              <a:gd name="connsiteX1" fmla="*/ 47707 w 230587"/>
              <a:gd name="connsiteY1" fmla="*/ 1319917 h 1359673"/>
              <a:gd name="connsiteX2" fmla="*/ 31805 w 230587"/>
              <a:gd name="connsiteY2" fmla="*/ 1152939 h 1359673"/>
              <a:gd name="connsiteX3" fmla="*/ 15902 w 230587"/>
              <a:gd name="connsiteY3" fmla="*/ 1105232 h 1359673"/>
              <a:gd name="connsiteX4" fmla="*/ 0 w 230587"/>
              <a:gd name="connsiteY4" fmla="*/ 1049573 h 1359673"/>
              <a:gd name="connsiteX5" fmla="*/ 7951 w 230587"/>
              <a:gd name="connsiteY5" fmla="*/ 914400 h 1359673"/>
              <a:gd name="connsiteX6" fmla="*/ 15902 w 230587"/>
              <a:gd name="connsiteY6" fmla="*/ 866693 h 1359673"/>
              <a:gd name="connsiteX7" fmla="*/ 23853 w 230587"/>
              <a:gd name="connsiteY7" fmla="*/ 842839 h 1359673"/>
              <a:gd name="connsiteX8" fmla="*/ 31805 w 230587"/>
              <a:gd name="connsiteY8" fmla="*/ 811033 h 1359673"/>
              <a:gd name="connsiteX9" fmla="*/ 31805 w 230587"/>
              <a:gd name="connsiteY9" fmla="*/ 516835 h 1359673"/>
              <a:gd name="connsiteX10" fmla="*/ 23853 w 230587"/>
              <a:gd name="connsiteY10" fmla="*/ 492981 h 1359673"/>
              <a:gd name="connsiteX11" fmla="*/ 31805 w 230587"/>
              <a:gd name="connsiteY11" fmla="*/ 349858 h 1359673"/>
              <a:gd name="connsiteX12" fmla="*/ 63610 w 230587"/>
              <a:gd name="connsiteY12" fmla="*/ 278296 h 1359673"/>
              <a:gd name="connsiteX13" fmla="*/ 87464 w 230587"/>
              <a:gd name="connsiteY13" fmla="*/ 254442 h 1359673"/>
              <a:gd name="connsiteX14" fmla="*/ 95415 w 230587"/>
              <a:gd name="connsiteY14" fmla="*/ 230588 h 1359673"/>
              <a:gd name="connsiteX15" fmla="*/ 119269 w 230587"/>
              <a:gd name="connsiteY15" fmla="*/ 206734 h 1359673"/>
              <a:gd name="connsiteX16" fmla="*/ 151074 w 230587"/>
              <a:gd name="connsiteY16" fmla="*/ 159026 h 1359673"/>
              <a:gd name="connsiteX17" fmla="*/ 166977 w 230587"/>
              <a:gd name="connsiteY17" fmla="*/ 127221 h 1359673"/>
              <a:gd name="connsiteX18" fmla="*/ 174928 w 230587"/>
              <a:gd name="connsiteY18" fmla="*/ 103367 h 1359673"/>
              <a:gd name="connsiteX19" fmla="*/ 190831 w 230587"/>
              <a:gd name="connsiteY19" fmla="*/ 79513 h 1359673"/>
              <a:gd name="connsiteX20" fmla="*/ 214685 w 230587"/>
              <a:gd name="connsiteY20" fmla="*/ 31806 h 1359673"/>
              <a:gd name="connsiteX21" fmla="*/ 230587 w 230587"/>
              <a:gd name="connsiteY21" fmla="*/ 0 h 1359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0587" h="1359673">
                <a:moveTo>
                  <a:pt x="39756" y="1359673"/>
                </a:moveTo>
                <a:cubicBezTo>
                  <a:pt x="42406" y="1346421"/>
                  <a:pt x="47707" y="1333431"/>
                  <a:pt x="47707" y="1319917"/>
                </a:cubicBezTo>
                <a:cubicBezTo>
                  <a:pt x="47707" y="1300086"/>
                  <a:pt x="40338" y="1189916"/>
                  <a:pt x="31805" y="1152939"/>
                </a:cubicBezTo>
                <a:cubicBezTo>
                  <a:pt x="28036" y="1136606"/>
                  <a:pt x="19967" y="1121494"/>
                  <a:pt x="15902" y="1105232"/>
                </a:cubicBezTo>
                <a:cubicBezTo>
                  <a:pt x="5918" y="1065295"/>
                  <a:pt x="11407" y="1083793"/>
                  <a:pt x="0" y="1049573"/>
                </a:cubicBezTo>
                <a:cubicBezTo>
                  <a:pt x="2650" y="1004515"/>
                  <a:pt x="4041" y="959366"/>
                  <a:pt x="7951" y="914400"/>
                </a:cubicBezTo>
                <a:cubicBezTo>
                  <a:pt x="9348" y="898339"/>
                  <a:pt x="12405" y="882431"/>
                  <a:pt x="15902" y="866693"/>
                </a:cubicBezTo>
                <a:cubicBezTo>
                  <a:pt x="17720" y="858511"/>
                  <a:pt x="21550" y="850898"/>
                  <a:pt x="23853" y="842839"/>
                </a:cubicBezTo>
                <a:cubicBezTo>
                  <a:pt x="26855" y="832331"/>
                  <a:pt x="29154" y="821635"/>
                  <a:pt x="31805" y="811033"/>
                </a:cubicBezTo>
                <a:cubicBezTo>
                  <a:pt x="46504" y="678740"/>
                  <a:pt x="45107" y="723008"/>
                  <a:pt x="31805" y="516835"/>
                </a:cubicBezTo>
                <a:cubicBezTo>
                  <a:pt x="31265" y="508471"/>
                  <a:pt x="26504" y="500932"/>
                  <a:pt x="23853" y="492981"/>
                </a:cubicBezTo>
                <a:cubicBezTo>
                  <a:pt x="26504" y="445273"/>
                  <a:pt x="25878" y="397270"/>
                  <a:pt x="31805" y="349858"/>
                </a:cubicBezTo>
                <a:cubicBezTo>
                  <a:pt x="34865" y="325382"/>
                  <a:pt x="47453" y="297685"/>
                  <a:pt x="63610" y="278296"/>
                </a:cubicBezTo>
                <a:cubicBezTo>
                  <a:pt x="70809" y="269657"/>
                  <a:pt x="79513" y="262393"/>
                  <a:pt x="87464" y="254442"/>
                </a:cubicBezTo>
                <a:cubicBezTo>
                  <a:pt x="90114" y="246491"/>
                  <a:pt x="90766" y="237562"/>
                  <a:pt x="95415" y="230588"/>
                </a:cubicBezTo>
                <a:cubicBezTo>
                  <a:pt x="101652" y="221232"/>
                  <a:pt x="112365" y="215610"/>
                  <a:pt x="119269" y="206734"/>
                </a:cubicBezTo>
                <a:cubicBezTo>
                  <a:pt x="131003" y="191647"/>
                  <a:pt x="142526" y="176121"/>
                  <a:pt x="151074" y="159026"/>
                </a:cubicBezTo>
                <a:cubicBezTo>
                  <a:pt x="156375" y="148424"/>
                  <a:pt x="162308" y="138116"/>
                  <a:pt x="166977" y="127221"/>
                </a:cubicBezTo>
                <a:cubicBezTo>
                  <a:pt x="170279" y="119517"/>
                  <a:pt x="171180" y="110864"/>
                  <a:pt x="174928" y="103367"/>
                </a:cubicBezTo>
                <a:cubicBezTo>
                  <a:pt x="179202" y="94820"/>
                  <a:pt x="185530" y="87464"/>
                  <a:pt x="190831" y="79513"/>
                </a:cubicBezTo>
                <a:cubicBezTo>
                  <a:pt x="210816" y="19555"/>
                  <a:pt x="183857" y="93461"/>
                  <a:pt x="214685" y="31806"/>
                </a:cubicBezTo>
                <a:cubicBezTo>
                  <a:pt x="232961" y="-4745"/>
                  <a:pt x="212622" y="17967"/>
                  <a:pt x="2305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Freeform 12"/>
          <p:cNvSpPr/>
          <p:nvPr/>
        </p:nvSpPr>
        <p:spPr>
          <a:xfrm>
            <a:off x="1097280" y="2051437"/>
            <a:ext cx="469127" cy="3021495"/>
          </a:xfrm>
          <a:custGeom>
            <a:avLst/>
            <a:gdLst>
              <a:gd name="connsiteX0" fmla="*/ 469127 w 469127"/>
              <a:gd name="connsiteY0" fmla="*/ 3021495 h 3021495"/>
              <a:gd name="connsiteX1" fmla="*/ 453225 w 469127"/>
              <a:gd name="connsiteY1" fmla="*/ 2957885 h 3021495"/>
              <a:gd name="connsiteX2" fmla="*/ 429371 w 469127"/>
              <a:gd name="connsiteY2" fmla="*/ 2934031 h 3021495"/>
              <a:gd name="connsiteX3" fmla="*/ 397566 w 469127"/>
              <a:gd name="connsiteY3" fmla="*/ 2886323 h 3021495"/>
              <a:gd name="connsiteX4" fmla="*/ 381663 w 469127"/>
              <a:gd name="connsiteY4" fmla="*/ 2862469 h 3021495"/>
              <a:gd name="connsiteX5" fmla="*/ 365760 w 469127"/>
              <a:gd name="connsiteY5" fmla="*/ 2814762 h 3021495"/>
              <a:gd name="connsiteX6" fmla="*/ 357809 w 469127"/>
              <a:gd name="connsiteY6" fmla="*/ 2790908 h 3021495"/>
              <a:gd name="connsiteX7" fmla="*/ 341906 w 469127"/>
              <a:gd name="connsiteY7" fmla="*/ 2767054 h 3021495"/>
              <a:gd name="connsiteX8" fmla="*/ 302150 w 469127"/>
              <a:gd name="connsiteY8" fmla="*/ 2647784 h 3021495"/>
              <a:gd name="connsiteX9" fmla="*/ 294199 w 469127"/>
              <a:gd name="connsiteY9" fmla="*/ 2623930 h 3021495"/>
              <a:gd name="connsiteX10" fmla="*/ 286247 w 469127"/>
              <a:gd name="connsiteY10" fmla="*/ 2600076 h 3021495"/>
              <a:gd name="connsiteX11" fmla="*/ 278296 w 469127"/>
              <a:gd name="connsiteY11" fmla="*/ 2560320 h 3021495"/>
              <a:gd name="connsiteX12" fmla="*/ 270345 w 469127"/>
              <a:gd name="connsiteY12" fmla="*/ 2496709 h 3021495"/>
              <a:gd name="connsiteX13" fmla="*/ 262393 w 469127"/>
              <a:gd name="connsiteY13" fmla="*/ 2472855 h 3021495"/>
              <a:gd name="connsiteX14" fmla="*/ 246491 w 469127"/>
              <a:gd name="connsiteY14" fmla="*/ 2409245 h 3021495"/>
              <a:gd name="connsiteX15" fmla="*/ 230588 w 469127"/>
              <a:gd name="connsiteY15" fmla="*/ 2385391 h 3021495"/>
              <a:gd name="connsiteX16" fmla="*/ 206734 w 469127"/>
              <a:gd name="connsiteY16" fmla="*/ 2305878 h 3021495"/>
              <a:gd name="connsiteX17" fmla="*/ 190832 w 469127"/>
              <a:gd name="connsiteY17" fmla="*/ 2282024 h 3021495"/>
              <a:gd name="connsiteX18" fmla="*/ 166978 w 469127"/>
              <a:gd name="connsiteY18" fmla="*/ 2202511 h 3021495"/>
              <a:gd name="connsiteX19" fmla="*/ 151075 w 469127"/>
              <a:gd name="connsiteY19" fmla="*/ 2154803 h 3021495"/>
              <a:gd name="connsiteX20" fmla="*/ 143124 w 469127"/>
              <a:gd name="connsiteY20" fmla="*/ 2122998 h 3021495"/>
              <a:gd name="connsiteX21" fmla="*/ 127221 w 469127"/>
              <a:gd name="connsiteY21" fmla="*/ 2075290 h 3021495"/>
              <a:gd name="connsiteX22" fmla="*/ 111319 w 469127"/>
              <a:gd name="connsiteY22" fmla="*/ 2027582 h 3021495"/>
              <a:gd name="connsiteX23" fmla="*/ 95416 w 469127"/>
              <a:gd name="connsiteY23" fmla="*/ 1979875 h 3021495"/>
              <a:gd name="connsiteX24" fmla="*/ 79513 w 469127"/>
              <a:gd name="connsiteY24" fmla="*/ 1924215 h 3021495"/>
              <a:gd name="connsiteX25" fmla="*/ 79513 w 469127"/>
              <a:gd name="connsiteY25" fmla="*/ 1749287 h 3021495"/>
              <a:gd name="connsiteX26" fmla="*/ 87465 w 469127"/>
              <a:gd name="connsiteY26" fmla="*/ 1725433 h 3021495"/>
              <a:gd name="connsiteX27" fmla="*/ 95416 w 469127"/>
              <a:gd name="connsiteY27" fmla="*/ 1685676 h 3021495"/>
              <a:gd name="connsiteX28" fmla="*/ 87465 w 469127"/>
              <a:gd name="connsiteY28" fmla="*/ 1574358 h 3021495"/>
              <a:gd name="connsiteX29" fmla="*/ 79513 w 469127"/>
              <a:gd name="connsiteY29" fmla="*/ 1550504 h 3021495"/>
              <a:gd name="connsiteX30" fmla="*/ 55659 w 469127"/>
              <a:gd name="connsiteY30" fmla="*/ 1534602 h 3021495"/>
              <a:gd name="connsiteX31" fmla="*/ 47708 w 469127"/>
              <a:gd name="connsiteY31" fmla="*/ 1510748 h 3021495"/>
              <a:gd name="connsiteX32" fmla="*/ 31806 w 469127"/>
              <a:gd name="connsiteY32" fmla="*/ 1486894 h 3021495"/>
              <a:gd name="connsiteX33" fmla="*/ 15903 w 469127"/>
              <a:gd name="connsiteY33" fmla="*/ 1439186 h 3021495"/>
              <a:gd name="connsiteX34" fmla="*/ 7952 w 469127"/>
              <a:gd name="connsiteY34" fmla="*/ 1415332 h 3021495"/>
              <a:gd name="connsiteX35" fmla="*/ 15903 w 469127"/>
              <a:gd name="connsiteY35" fmla="*/ 1248355 h 3021495"/>
              <a:gd name="connsiteX36" fmla="*/ 0 w 469127"/>
              <a:gd name="connsiteY36" fmla="*/ 954156 h 3021495"/>
              <a:gd name="connsiteX37" fmla="*/ 7952 w 469127"/>
              <a:gd name="connsiteY37" fmla="*/ 826935 h 3021495"/>
              <a:gd name="connsiteX38" fmla="*/ 15903 w 469127"/>
              <a:gd name="connsiteY38" fmla="*/ 803082 h 3021495"/>
              <a:gd name="connsiteX39" fmla="*/ 39757 w 469127"/>
              <a:gd name="connsiteY39" fmla="*/ 787179 h 3021495"/>
              <a:gd name="connsiteX40" fmla="*/ 55659 w 469127"/>
              <a:gd name="connsiteY40" fmla="*/ 763325 h 3021495"/>
              <a:gd name="connsiteX41" fmla="*/ 79513 w 469127"/>
              <a:gd name="connsiteY41" fmla="*/ 739471 h 3021495"/>
              <a:gd name="connsiteX42" fmla="*/ 95416 w 469127"/>
              <a:gd name="connsiteY42" fmla="*/ 691763 h 3021495"/>
              <a:gd name="connsiteX43" fmla="*/ 103367 w 469127"/>
              <a:gd name="connsiteY43" fmla="*/ 667909 h 3021495"/>
              <a:gd name="connsiteX44" fmla="*/ 111319 w 469127"/>
              <a:gd name="connsiteY44" fmla="*/ 644055 h 3021495"/>
              <a:gd name="connsiteX45" fmla="*/ 87465 w 469127"/>
              <a:gd name="connsiteY45" fmla="*/ 508883 h 3021495"/>
              <a:gd name="connsiteX46" fmla="*/ 71562 w 469127"/>
              <a:gd name="connsiteY46" fmla="*/ 485029 h 3021495"/>
              <a:gd name="connsiteX47" fmla="*/ 63611 w 469127"/>
              <a:gd name="connsiteY47" fmla="*/ 461175 h 3021495"/>
              <a:gd name="connsiteX48" fmla="*/ 39757 w 469127"/>
              <a:gd name="connsiteY48" fmla="*/ 445273 h 3021495"/>
              <a:gd name="connsiteX49" fmla="*/ 23854 w 469127"/>
              <a:gd name="connsiteY49" fmla="*/ 397565 h 3021495"/>
              <a:gd name="connsiteX50" fmla="*/ 15903 w 469127"/>
              <a:gd name="connsiteY50" fmla="*/ 373711 h 3021495"/>
              <a:gd name="connsiteX51" fmla="*/ 7952 w 469127"/>
              <a:gd name="connsiteY51" fmla="*/ 318052 h 3021495"/>
              <a:gd name="connsiteX52" fmla="*/ 31806 w 469127"/>
              <a:gd name="connsiteY52" fmla="*/ 182880 h 3021495"/>
              <a:gd name="connsiteX53" fmla="*/ 39757 w 469127"/>
              <a:gd name="connsiteY53" fmla="*/ 159026 h 3021495"/>
              <a:gd name="connsiteX54" fmla="*/ 55659 w 469127"/>
              <a:gd name="connsiteY54" fmla="*/ 135172 h 3021495"/>
              <a:gd name="connsiteX55" fmla="*/ 71562 w 469127"/>
              <a:gd name="connsiteY55" fmla="*/ 39756 h 3021495"/>
              <a:gd name="connsiteX56" fmla="*/ 79513 w 469127"/>
              <a:gd name="connsiteY56" fmla="*/ 0 h 302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69127" h="3021495">
                <a:moveTo>
                  <a:pt x="469127" y="3021495"/>
                </a:moveTo>
                <a:cubicBezTo>
                  <a:pt x="467980" y="3015761"/>
                  <a:pt x="460210" y="2968363"/>
                  <a:pt x="453225" y="2957885"/>
                </a:cubicBezTo>
                <a:cubicBezTo>
                  <a:pt x="446988" y="2948529"/>
                  <a:pt x="436275" y="2942907"/>
                  <a:pt x="429371" y="2934031"/>
                </a:cubicBezTo>
                <a:cubicBezTo>
                  <a:pt x="417637" y="2918944"/>
                  <a:pt x="408168" y="2902226"/>
                  <a:pt x="397566" y="2886323"/>
                </a:cubicBezTo>
                <a:lnTo>
                  <a:pt x="381663" y="2862469"/>
                </a:lnTo>
                <a:lnTo>
                  <a:pt x="365760" y="2814762"/>
                </a:lnTo>
                <a:cubicBezTo>
                  <a:pt x="363110" y="2806811"/>
                  <a:pt x="362458" y="2797882"/>
                  <a:pt x="357809" y="2790908"/>
                </a:cubicBezTo>
                <a:lnTo>
                  <a:pt x="341906" y="2767054"/>
                </a:lnTo>
                <a:lnTo>
                  <a:pt x="302150" y="2647784"/>
                </a:lnTo>
                <a:lnTo>
                  <a:pt x="294199" y="2623930"/>
                </a:lnTo>
                <a:cubicBezTo>
                  <a:pt x="291548" y="2615979"/>
                  <a:pt x="287891" y="2608295"/>
                  <a:pt x="286247" y="2600076"/>
                </a:cubicBezTo>
                <a:cubicBezTo>
                  <a:pt x="283597" y="2586824"/>
                  <a:pt x="280351" y="2573677"/>
                  <a:pt x="278296" y="2560320"/>
                </a:cubicBezTo>
                <a:cubicBezTo>
                  <a:pt x="275047" y="2539200"/>
                  <a:pt x="274168" y="2517733"/>
                  <a:pt x="270345" y="2496709"/>
                </a:cubicBezTo>
                <a:cubicBezTo>
                  <a:pt x="268846" y="2488463"/>
                  <a:pt x="264426" y="2480986"/>
                  <a:pt x="262393" y="2472855"/>
                </a:cubicBezTo>
                <a:cubicBezTo>
                  <a:pt x="257857" y="2454711"/>
                  <a:pt x="255578" y="2427419"/>
                  <a:pt x="246491" y="2409245"/>
                </a:cubicBezTo>
                <a:cubicBezTo>
                  <a:pt x="242217" y="2400698"/>
                  <a:pt x="235889" y="2393342"/>
                  <a:pt x="230588" y="2385391"/>
                </a:cubicBezTo>
                <a:cubicBezTo>
                  <a:pt x="226143" y="2367610"/>
                  <a:pt x="214479" y="2317496"/>
                  <a:pt x="206734" y="2305878"/>
                </a:cubicBezTo>
                <a:lnTo>
                  <a:pt x="190832" y="2282024"/>
                </a:lnTo>
                <a:cubicBezTo>
                  <a:pt x="178816" y="2233963"/>
                  <a:pt x="186333" y="2260577"/>
                  <a:pt x="166978" y="2202511"/>
                </a:cubicBezTo>
                <a:lnTo>
                  <a:pt x="151075" y="2154803"/>
                </a:lnTo>
                <a:cubicBezTo>
                  <a:pt x="148425" y="2144201"/>
                  <a:pt x="146264" y="2133465"/>
                  <a:pt x="143124" y="2122998"/>
                </a:cubicBezTo>
                <a:cubicBezTo>
                  <a:pt x="138307" y="2106942"/>
                  <a:pt x="132522" y="2091193"/>
                  <a:pt x="127221" y="2075290"/>
                </a:cubicBezTo>
                <a:lnTo>
                  <a:pt x="111319" y="2027582"/>
                </a:lnTo>
                <a:lnTo>
                  <a:pt x="95416" y="1979875"/>
                </a:lnTo>
                <a:cubicBezTo>
                  <a:pt x="85432" y="1939938"/>
                  <a:pt x="90921" y="1958436"/>
                  <a:pt x="79513" y="1924215"/>
                </a:cubicBezTo>
                <a:cubicBezTo>
                  <a:pt x="69746" y="1836312"/>
                  <a:pt x="66841" y="1850660"/>
                  <a:pt x="79513" y="1749287"/>
                </a:cubicBezTo>
                <a:cubicBezTo>
                  <a:pt x="80553" y="1740970"/>
                  <a:pt x="85432" y="1733564"/>
                  <a:pt x="87465" y="1725433"/>
                </a:cubicBezTo>
                <a:cubicBezTo>
                  <a:pt x="90743" y="1712322"/>
                  <a:pt x="92766" y="1698928"/>
                  <a:pt x="95416" y="1685676"/>
                </a:cubicBezTo>
                <a:cubicBezTo>
                  <a:pt x="92766" y="1648570"/>
                  <a:pt x="91812" y="1611304"/>
                  <a:pt x="87465" y="1574358"/>
                </a:cubicBezTo>
                <a:cubicBezTo>
                  <a:pt x="86486" y="1566034"/>
                  <a:pt x="84749" y="1557049"/>
                  <a:pt x="79513" y="1550504"/>
                </a:cubicBezTo>
                <a:cubicBezTo>
                  <a:pt x="73543" y="1543042"/>
                  <a:pt x="63610" y="1539903"/>
                  <a:pt x="55659" y="1534602"/>
                </a:cubicBezTo>
                <a:cubicBezTo>
                  <a:pt x="53009" y="1526651"/>
                  <a:pt x="51456" y="1518245"/>
                  <a:pt x="47708" y="1510748"/>
                </a:cubicBezTo>
                <a:cubicBezTo>
                  <a:pt x="43434" y="1502201"/>
                  <a:pt x="35687" y="1495627"/>
                  <a:pt x="31806" y="1486894"/>
                </a:cubicBezTo>
                <a:cubicBezTo>
                  <a:pt x="24998" y="1471576"/>
                  <a:pt x="21204" y="1455089"/>
                  <a:pt x="15903" y="1439186"/>
                </a:cubicBezTo>
                <a:lnTo>
                  <a:pt x="7952" y="1415332"/>
                </a:lnTo>
                <a:cubicBezTo>
                  <a:pt x="10602" y="1359673"/>
                  <a:pt x="15903" y="1304077"/>
                  <a:pt x="15903" y="1248355"/>
                </a:cubicBezTo>
                <a:cubicBezTo>
                  <a:pt x="15903" y="1051106"/>
                  <a:pt x="17184" y="1074433"/>
                  <a:pt x="0" y="954156"/>
                </a:cubicBezTo>
                <a:cubicBezTo>
                  <a:pt x="2651" y="911749"/>
                  <a:pt x="3504" y="869191"/>
                  <a:pt x="7952" y="826935"/>
                </a:cubicBezTo>
                <a:cubicBezTo>
                  <a:pt x="8829" y="818600"/>
                  <a:pt x="10667" y="809627"/>
                  <a:pt x="15903" y="803082"/>
                </a:cubicBezTo>
                <a:cubicBezTo>
                  <a:pt x="21873" y="795620"/>
                  <a:pt x="31806" y="792480"/>
                  <a:pt x="39757" y="787179"/>
                </a:cubicBezTo>
                <a:cubicBezTo>
                  <a:pt x="45058" y="779228"/>
                  <a:pt x="49541" y="770666"/>
                  <a:pt x="55659" y="763325"/>
                </a:cubicBezTo>
                <a:cubicBezTo>
                  <a:pt x="62858" y="754686"/>
                  <a:pt x="74052" y="749301"/>
                  <a:pt x="79513" y="739471"/>
                </a:cubicBezTo>
                <a:cubicBezTo>
                  <a:pt x="87654" y="724818"/>
                  <a:pt x="90115" y="707666"/>
                  <a:pt x="95416" y="691763"/>
                </a:cubicBezTo>
                <a:lnTo>
                  <a:pt x="103367" y="667909"/>
                </a:lnTo>
                <a:lnTo>
                  <a:pt x="111319" y="644055"/>
                </a:lnTo>
                <a:cubicBezTo>
                  <a:pt x="108788" y="616220"/>
                  <a:pt x="108651" y="540661"/>
                  <a:pt x="87465" y="508883"/>
                </a:cubicBezTo>
                <a:lnTo>
                  <a:pt x="71562" y="485029"/>
                </a:lnTo>
                <a:cubicBezTo>
                  <a:pt x="68912" y="477078"/>
                  <a:pt x="68847" y="467720"/>
                  <a:pt x="63611" y="461175"/>
                </a:cubicBezTo>
                <a:cubicBezTo>
                  <a:pt x="57641" y="453713"/>
                  <a:pt x="44822" y="453377"/>
                  <a:pt x="39757" y="445273"/>
                </a:cubicBezTo>
                <a:cubicBezTo>
                  <a:pt x="30873" y="431058"/>
                  <a:pt x="29155" y="413468"/>
                  <a:pt x="23854" y="397565"/>
                </a:cubicBezTo>
                <a:lnTo>
                  <a:pt x="15903" y="373711"/>
                </a:lnTo>
                <a:cubicBezTo>
                  <a:pt x="13253" y="355158"/>
                  <a:pt x="7952" y="336793"/>
                  <a:pt x="7952" y="318052"/>
                </a:cubicBezTo>
                <a:cubicBezTo>
                  <a:pt x="7952" y="242297"/>
                  <a:pt x="12067" y="242097"/>
                  <a:pt x="31806" y="182880"/>
                </a:cubicBezTo>
                <a:cubicBezTo>
                  <a:pt x="34456" y="174929"/>
                  <a:pt x="35108" y="166000"/>
                  <a:pt x="39757" y="159026"/>
                </a:cubicBezTo>
                <a:lnTo>
                  <a:pt x="55659" y="135172"/>
                </a:lnTo>
                <a:cubicBezTo>
                  <a:pt x="60960" y="103367"/>
                  <a:pt x="61366" y="70346"/>
                  <a:pt x="71562" y="39756"/>
                </a:cubicBezTo>
                <a:cubicBezTo>
                  <a:pt x="81189" y="10873"/>
                  <a:pt x="79513" y="24283"/>
                  <a:pt x="7951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Freeform 13"/>
          <p:cNvSpPr/>
          <p:nvPr/>
        </p:nvSpPr>
        <p:spPr>
          <a:xfrm>
            <a:off x="1184721" y="2051437"/>
            <a:ext cx="596371" cy="2592125"/>
          </a:xfrm>
          <a:custGeom>
            <a:avLst/>
            <a:gdLst>
              <a:gd name="connsiteX0" fmla="*/ 596371 w 596371"/>
              <a:gd name="connsiteY0" fmla="*/ 2592125 h 2592125"/>
              <a:gd name="connsiteX1" fmla="*/ 588420 w 596371"/>
              <a:gd name="connsiteY1" fmla="*/ 2472855 h 2592125"/>
              <a:gd name="connsiteX2" fmla="*/ 564566 w 596371"/>
              <a:gd name="connsiteY2" fmla="*/ 2393342 h 2592125"/>
              <a:gd name="connsiteX3" fmla="*/ 556615 w 596371"/>
              <a:gd name="connsiteY3" fmla="*/ 2369488 h 2592125"/>
              <a:gd name="connsiteX4" fmla="*/ 548663 w 596371"/>
              <a:gd name="connsiteY4" fmla="*/ 2345634 h 2592125"/>
              <a:gd name="connsiteX5" fmla="*/ 540712 w 596371"/>
              <a:gd name="connsiteY5" fmla="*/ 2313829 h 2592125"/>
              <a:gd name="connsiteX6" fmla="*/ 532761 w 596371"/>
              <a:gd name="connsiteY6" fmla="*/ 2210462 h 2592125"/>
              <a:gd name="connsiteX7" fmla="*/ 540712 w 596371"/>
              <a:gd name="connsiteY7" fmla="*/ 2035533 h 2592125"/>
              <a:gd name="connsiteX8" fmla="*/ 556615 w 596371"/>
              <a:gd name="connsiteY8" fmla="*/ 1948069 h 2592125"/>
              <a:gd name="connsiteX9" fmla="*/ 532761 w 596371"/>
              <a:gd name="connsiteY9" fmla="*/ 1820848 h 2592125"/>
              <a:gd name="connsiteX10" fmla="*/ 516858 w 596371"/>
              <a:gd name="connsiteY10" fmla="*/ 1796994 h 2592125"/>
              <a:gd name="connsiteX11" fmla="*/ 508907 w 596371"/>
              <a:gd name="connsiteY11" fmla="*/ 1765189 h 2592125"/>
              <a:gd name="connsiteX12" fmla="*/ 493004 w 596371"/>
              <a:gd name="connsiteY12" fmla="*/ 1717481 h 2592125"/>
              <a:gd name="connsiteX13" fmla="*/ 485053 w 596371"/>
              <a:gd name="connsiteY13" fmla="*/ 1693627 h 2592125"/>
              <a:gd name="connsiteX14" fmla="*/ 477102 w 596371"/>
              <a:gd name="connsiteY14" fmla="*/ 1661822 h 2592125"/>
              <a:gd name="connsiteX15" fmla="*/ 461199 w 596371"/>
              <a:gd name="connsiteY15" fmla="*/ 1614114 h 2592125"/>
              <a:gd name="connsiteX16" fmla="*/ 453248 w 596371"/>
              <a:gd name="connsiteY16" fmla="*/ 1590260 h 2592125"/>
              <a:gd name="connsiteX17" fmla="*/ 445296 w 596371"/>
              <a:gd name="connsiteY17" fmla="*/ 1550504 h 2592125"/>
              <a:gd name="connsiteX18" fmla="*/ 437345 w 596371"/>
              <a:gd name="connsiteY18" fmla="*/ 1518699 h 2592125"/>
              <a:gd name="connsiteX19" fmla="*/ 421442 w 596371"/>
              <a:gd name="connsiteY19" fmla="*/ 1407380 h 2592125"/>
              <a:gd name="connsiteX20" fmla="*/ 413491 w 596371"/>
              <a:gd name="connsiteY20" fmla="*/ 1256306 h 2592125"/>
              <a:gd name="connsiteX21" fmla="*/ 405540 w 596371"/>
              <a:gd name="connsiteY21" fmla="*/ 1232452 h 2592125"/>
              <a:gd name="connsiteX22" fmla="*/ 389637 w 596371"/>
              <a:gd name="connsiteY22" fmla="*/ 1137036 h 2592125"/>
              <a:gd name="connsiteX23" fmla="*/ 373735 w 596371"/>
              <a:gd name="connsiteY23" fmla="*/ 1089328 h 2592125"/>
              <a:gd name="connsiteX24" fmla="*/ 365783 w 596371"/>
              <a:gd name="connsiteY24" fmla="*/ 1065474 h 2592125"/>
              <a:gd name="connsiteX25" fmla="*/ 349881 w 596371"/>
              <a:gd name="connsiteY25" fmla="*/ 1041620 h 2592125"/>
              <a:gd name="connsiteX26" fmla="*/ 333978 w 596371"/>
              <a:gd name="connsiteY26" fmla="*/ 993913 h 2592125"/>
              <a:gd name="connsiteX27" fmla="*/ 310124 w 596371"/>
              <a:gd name="connsiteY27" fmla="*/ 946205 h 2592125"/>
              <a:gd name="connsiteX28" fmla="*/ 294222 w 596371"/>
              <a:gd name="connsiteY28" fmla="*/ 922351 h 2592125"/>
              <a:gd name="connsiteX29" fmla="*/ 270368 w 596371"/>
              <a:gd name="connsiteY29" fmla="*/ 850789 h 2592125"/>
              <a:gd name="connsiteX30" fmla="*/ 262416 w 596371"/>
              <a:gd name="connsiteY30" fmla="*/ 826935 h 2592125"/>
              <a:gd name="connsiteX31" fmla="*/ 246514 w 596371"/>
              <a:gd name="connsiteY31" fmla="*/ 803081 h 2592125"/>
              <a:gd name="connsiteX32" fmla="*/ 230611 w 596371"/>
              <a:gd name="connsiteY32" fmla="*/ 755373 h 2592125"/>
              <a:gd name="connsiteX33" fmla="*/ 222660 w 596371"/>
              <a:gd name="connsiteY33" fmla="*/ 731520 h 2592125"/>
              <a:gd name="connsiteX34" fmla="*/ 206757 w 596371"/>
              <a:gd name="connsiteY34" fmla="*/ 707666 h 2592125"/>
              <a:gd name="connsiteX35" fmla="*/ 182903 w 596371"/>
              <a:gd name="connsiteY35" fmla="*/ 636104 h 2592125"/>
              <a:gd name="connsiteX36" fmla="*/ 174952 w 596371"/>
              <a:gd name="connsiteY36" fmla="*/ 612250 h 2592125"/>
              <a:gd name="connsiteX37" fmla="*/ 159049 w 596371"/>
              <a:gd name="connsiteY37" fmla="*/ 588396 h 2592125"/>
              <a:gd name="connsiteX38" fmla="*/ 127244 w 596371"/>
              <a:gd name="connsiteY38" fmla="*/ 492980 h 2592125"/>
              <a:gd name="connsiteX39" fmla="*/ 119293 w 596371"/>
              <a:gd name="connsiteY39" fmla="*/ 469126 h 2592125"/>
              <a:gd name="connsiteX40" fmla="*/ 103390 w 596371"/>
              <a:gd name="connsiteY40" fmla="*/ 445273 h 2592125"/>
              <a:gd name="connsiteX41" fmla="*/ 79536 w 596371"/>
              <a:gd name="connsiteY41" fmla="*/ 373711 h 2592125"/>
              <a:gd name="connsiteX42" fmla="*/ 63634 w 596371"/>
              <a:gd name="connsiteY42" fmla="*/ 318052 h 2592125"/>
              <a:gd name="connsiteX43" fmla="*/ 47731 w 596371"/>
              <a:gd name="connsiteY43" fmla="*/ 230587 h 2592125"/>
              <a:gd name="connsiteX44" fmla="*/ 31829 w 596371"/>
              <a:gd name="connsiteY44" fmla="*/ 135172 h 2592125"/>
              <a:gd name="connsiteX45" fmla="*/ 15926 w 596371"/>
              <a:gd name="connsiteY45" fmla="*/ 87464 h 2592125"/>
              <a:gd name="connsiteX46" fmla="*/ 7975 w 596371"/>
              <a:gd name="connsiteY46" fmla="*/ 63610 h 2592125"/>
              <a:gd name="connsiteX47" fmla="*/ 23 w 596371"/>
              <a:gd name="connsiteY47" fmla="*/ 0 h 259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96371" h="2592125">
                <a:moveTo>
                  <a:pt x="596371" y="2592125"/>
                </a:moveTo>
                <a:cubicBezTo>
                  <a:pt x="593721" y="2552368"/>
                  <a:pt x="592591" y="2512481"/>
                  <a:pt x="588420" y="2472855"/>
                </a:cubicBezTo>
                <a:cubicBezTo>
                  <a:pt x="586571" y="2455289"/>
                  <a:pt x="568328" y="2404629"/>
                  <a:pt x="564566" y="2393342"/>
                </a:cubicBezTo>
                <a:lnTo>
                  <a:pt x="556615" y="2369488"/>
                </a:lnTo>
                <a:cubicBezTo>
                  <a:pt x="553964" y="2361537"/>
                  <a:pt x="550696" y="2353765"/>
                  <a:pt x="548663" y="2345634"/>
                </a:cubicBezTo>
                <a:lnTo>
                  <a:pt x="540712" y="2313829"/>
                </a:lnTo>
                <a:cubicBezTo>
                  <a:pt x="538062" y="2279373"/>
                  <a:pt x="532761" y="2245019"/>
                  <a:pt x="532761" y="2210462"/>
                </a:cubicBezTo>
                <a:cubicBezTo>
                  <a:pt x="532761" y="2152092"/>
                  <a:pt x="536553" y="2093755"/>
                  <a:pt x="540712" y="2035533"/>
                </a:cubicBezTo>
                <a:cubicBezTo>
                  <a:pt x="541843" y="2019702"/>
                  <a:pt x="553081" y="1965738"/>
                  <a:pt x="556615" y="1948069"/>
                </a:cubicBezTo>
                <a:cubicBezTo>
                  <a:pt x="553817" y="1920095"/>
                  <a:pt x="552792" y="1850894"/>
                  <a:pt x="532761" y="1820848"/>
                </a:cubicBezTo>
                <a:lnTo>
                  <a:pt x="516858" y="1796994"/>
                </a:lnTo>
                <a:cubicBezTo>
                  <a:pt x="514208" y="1786392"/>
                  <a:pt x="512047" y="1775656"/>
                  <a:pt x="508907" y="1765189"/>
                </a:cubicBezTo>
                <a:cubicBezTo>
                  <a:pt x="504090" y="1749133"/>
                  <a:pt x="498305" y="1733384"/>
                  <a:pt x="493004" y="1717481"/>
                </a:cubicBezTo>
                <a:cubicBezTo>
                  <a:pt x="490354" y="1709530"/>
                  <a:pt x="487086" y="1701758"/>
                  <a:pt x="485053" y="1693627"/>
                </a:cubicBezTo>
                <a:cubicBezTo>
                  <a:pt x="482403" y="1683025"/>
                  <a:pt x="480242" y="1672289"/>
                  <a:pt x="477102" y="1661822"/>
                </a:cubicBezTo>
                <a:cubicBezTo>
                  <a:pt x="472285" y="1645766"/>
                  <a:pt x="466500" y="1630017"/>
                  <a:pt x="461199" y="1614114"/>
                </a:cubicBezTo>
                <a:cubicBezTo>
                  <a:pt x="458549" y="1606163"/>
                  <a:pt x="454892" y="1598479"/>
                  <a:pt x="453248" y="1590260"/>
                </a:cubicBezTo>
                <a:cubicBezTo>
                  <a:pt x="450597" y="1577008"/>
                  <a:pt x="448228" y="1563697"/>
                  <a:pt x="445296" y="1550504"/>
                </a:cubicBezTo>
                <a:cubicBezTo>
                  <a:pt x="442925" y="1539836"/>
                  <a:pt x="439142" y="1529478"/>
                  <a:pt x="437345" y="1518699"/>
                </a:cubicBezTo>
                <a:cubicBezTo>
                  <a:pt x="431183" y="1481726"/>
                  <a:pt x="421442" y="1407380"/>
                  <a:pt x="421442" y="1407380"/>
                </a:cubicBezTo>
                <a:cubicBezTo>
                  <a:pt x="418792" y="1357022"/>
                  <a:pt x="418056" y="1306527"/>
                  <a:pt x="413491" y="1256306"/>
                </a:cubicBezTo>
                <a:cubicBezTo>
                  <a:pt x="412732" y="1247959"/>
                  <a:pt x="407039" y="1240698"/>
                  <a:pt x="405540" y="1232452"/>
                </a:cubicBezTo>
                <a:cubicBezTo>
                  <a:pt x="393394" y="1165645"/>
                  <a:pt x="404224" y="1185660"/>
                  <a:pt x="389637" y="1137036"/>
                </a:cubicBezTo>
                <a:cubicBezTo>
                  <a:pt x="384820" y="1120980"/>
                  <a:pt x="379036" y="1105231"/>
                  <a:pt x="373735" y="1089328"/>
                </a:cubicBezTo>
                <a:cubicBezTo>
                  <a:pt x="371085" y="1081377"/>
                  <a:pt x="370432" y="1072448"/>
                  <a:pt x="365783" y="1065474"/>
                </a:cubicBezTo>
                <a:cubicBezTo>
                  <a:pt x="360482" y="1057523"/>
                  <a:pt x="353762" y="1050353"/>
                  <a:pt x="349881" y="1041620"/>
                </a:cubicBezTo>
                <a:cubicBezTo>
                  <a:pt x="343073" y="1026302"/>
                  <a:pt x="343276" y="1007861"/>
                  <a:pt x="333978" y="993913"/>
                </a:cubicBezTo>
                <a:cubicBezTo>
                  <a:pt x="288406" y="925552"/>
                  <a:pt x="343044" y="1012044"/>
                  <a:pt x="310124" y="946205"/>
                </a:cubicBezTo>
                <a:cubicBezTo>
                  <a:pt x="305850" y="937658"/>
                  <a:pt x="298103" y="931084"/>
                  <a:pt x="294222" y="922351"/>
                </a:cubicBezTo>
                <a:cubicBezTo>
                  <a:pt x="294215" y="922336"/>
                  <a:pt x="274346" y="862724"/>
                  <a:pt x="270368" y="850789"/>
                </a:cubicBezTo>
                <a:cubicBezTo>
                  <a:pt x="267717" y="842838"/>
                  <a:pt x="267065" y="833909"/>
                  <a:pt x="262416" y="826935"/>
                </a:cubicBezTo>
                <a:cubicBezTo>
                  <a:pt x="257115" y="818984"/>
                  <a:pt x="250395" y="811814"/>
                  <a:pt x="246514" y="803081"/>
                </a:cubicBezTo>
                <a:cubicBezTo>
                  <a:pt x="239706" y="787763"/>
                  <a:pt x="235912" y="771276"/>
                  <a:pt x="230611" y="755373"/>
                </a:cubicBezTo>
                <a:cubicBezTo>
                  <a:pt x="227961" y="747422"/>
                  <a:pt x="227309" y="738493"/>
                  <a:pt x="222660" y="731520"/>
                </a:cubicBezTo>
                <a:lnTo>
                  <a:pt x="206757" y="707666"/>
                </a:lnTo>
                <a:lnTo>
                  <a:pt x="182903" y="636104"/>
                </a:lnTo>
                <a:cubicBezTo>
                  <a:pt x="180253" y="628153"/>
                  <a:pt x="179601" y="619224"/>
                  <a:pt x="174952" y="612250"/>
                </a:cubicBezTo>
                <a:lnTo>
                  <a:pt x="159049" y="588396"/>
                </a:lnTo>
                <a:lnTo>
                  <a:pt x="127244" y="492980"/>
                </a:lnTo>
                <a:cubicBezTo>
                  <a:pt x="124594" y="485029"/>
                  <a:pt x="123942" y="476100"/>
                  <a:pt x="119293" y="469126"/>
                </a:cubicBezTo>
                <a:lnTo>
                  <a:pt x="103390" y="445273"/>
                </a:lnTo>
                <a:lnTo>
                  <a:pt x="79536" y="373711"/>
                </a:lnTo>
                <a:cubicBezTo>
                  <a:pt x="73234" y="354807"/>
                  <a:pt x="66962" y="338018"/>
                  <a:pt x="63634" y="318052"/>
                </a:cubicBezTo>
                <a:cubicBezTo>
                  <a:pt x="48649" y="228143"/>
                  <a:pt x="64790" y="281766"/>
                  <a:pt x="47731" y="230587"/>
                </a:cubicBezTo>
                <a:cubicBezTo>
                  <a:pt x="44318" y="206697"/>
                  <a:pt x="38805" y="160749"/>
                  <a:pt x="31829" y="135172"/>
                </a:cubicBezTo>
                <a:cubicBezTo>
                  <a:pt x="27418" y="119000"/>
                  <a:pt x="21227" y="103367"/>
                  <a:pt x="15926" y="87464"/>
                </a:cubicBezTo>
                <a:cubicBezTo>
                  <a:pt x="13276" y="79513"/>
                  <a:pt x="9353" y="71877"/>
                  <a:pt x="7975" y="63610"/>
                </a:cubicBezTo>
                <a:cubicBezTo>
                  <a:pt x="-848" y="10673"/>
                  <a:pt x="23" y="32024"/>
                  <a:pt x="2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Freeform 14"/>
          <p:cNvSpPr/>
          <p:nvPr/>
        </p:nvSpPr>
        <p:spPr>
          <a:xfrm>
            <a:off x="1176793" y="2266122"/>
            <a:ext cx="1057544" cy="1343770"/>
          </a:xfrm>
          <a:custGeom>
            <a:avLst/>
            <a:gdLst>
              <a:gd name="connsiteX0" fmla="*/ 0 w 1057544"/>
              <a:gd name="connsiteY0" fmla="*/ 278295 h 1343770"/>
              <a:gd name="connsiteX1" fmla="*/ 39757 w 1057544"/>
              <a:gd name="connsiteY1" fmla="*/ 254441 h 1343770"/>
              <a:gd name="connsiteX2" fmla="*/ 87464 w 1057544"/>
              <a:gd name="connsiteY2" fmla="*/ 222636 h 1343770"/>
              <a:gd name="connsiteX3" fmla="*/ 135172 w 1057544"/>
              <a:gd name="connsiteY3" fmla="*/ 190831 h 1343770"/>
              <a:gd name="connsiteX4" fmla="*/ 159026 w 1057544"/>
              <a:gd name="connsiteY4" fmla="*/ 174928 h 1343770"/>
              <a:gd name="connsiteX5" fmla="*/ 182880 w 1057544"/>
              <a:gd name="connsiteY5" fmla="*/ 159026 h 1343770"/>
              <a:gd name="connsiteX6" fmla="*/ 206734 w 1057544"/>
              <a:gd name="connsiteY6" fmla="*/ 135172 h 1343770"/>
              <a:gd name="connsiteX7" fmla="*/ 254442 w 1057544"/>
              <a:gd name="connsiteY7" fmla="*/ 119269 h 1343770"/>
              <a:gd name="connsiteX8" fmla="*/ 278296 w 1057544"/>
              <a:gd name="connsiteY8" fmla="*/ 103367 h 1343770"/>
              <a:gd name="connsiteX9" fmla="*/ 326004 w 1057544"/>
              <a:gd name="connsiteY9" fmla="*/ 87464 h 1343770"/>
              <a:gd name="connsiteX10" fmla="*/ 381663 w 1057544"/>
              <a:gd name="connsiteY10" fmla="*/ 71561 h 1343770"/>
              <a:gd name="connsiteX11" fmla="*/ 405517 w 1057544"/>
              <a:gd name="connsiteY11" fmla="*/ 63610 h 1343770"/>
              <a:gd name="connsiteX12" fmla="*/ 453224 w 1057544"/>
              <a:gd name="connsiteY12" fmla="*/ 31805 h 1343770"/>
              <a:gd name="connsiteX13" fmla="*/ 500932 w 1057544"/>
              <a:gd name="connsiteY13" fmla="*/ 0 h 1343770"/>
              <a:gd name="connsiteX14" fmla="*/ 628153 w 1057544"/>
              <a:gd name="connsiteY14" fmla="*/ 7951 h 1343770"/>
              <a:gd name="connsiteX15" fmla="*/ 659958 w 1057544"/>
              <a:gd name="connsiteY15" fmla="*/ 55659 h 1343770"/>
              <a:gd name="connsiteX16" fmla="*/ 683812 w 1057544"/>
              <a:gd name="connsiteY16" fmla="*/ 71561 h 1343770"/>
              <a:gd name="connsiteX17" fmla="*/ 707666 w 1057544"/>
              <a:gd name="connsiteY17" fmla="*/ 119269 h 1343770"/>
              <a:gd name="connsiteX18" fmla="*/ 731520 w 1057544"/>
              <a:gd name="connsiteY18" fmla="*/ 166977 h 1343770"/>
              <a:gd name="connsiteX19" fmla="*/ 739471 w 1057544"/>
              <a:gd name="connsiteY19" fmla="*/ 254441 h 1343770"/>
              <a:gd name="connsiteX20" fmla="*/ 763325 w 1057544"/>
              <a:gd name="connsiteY20" fmla="*/ 341906 h 1343770"/>
              <a:gd name="connsiteX21" fmla="*/ 787179 w 1057544"/>
              <a:gd name="connsiteY21" fmla="*/ 397565 h 1343770"/>
              <a:gd name="connsiteX22" fmla="*/ 803082 w 1057544"/>
              <a:gd name="connsiteY22" fmla="*/ 445273 h 1343770"/>
              <a:gd name="connsiteX23" fmla="*/ 795130 w 1057544"/>
              <a:gd name="connsiteY23" fmla="*/ 604299 h 1343770"/>
              <a:gd name="connsiteX24" fmla="*/ 731520 w 1057544"/>
              <a:gd name="connsiteY24" fmla="*/ 699715 h 1343770"/>
              <a:gd name="connsiteX25" fmla="*/ 675861 w 1057544"/>
              <a:gd name="connsiteY25" fmla="*/ 771276 h 1343770"/>
              <a:gd name="connsiteX26" fmla="*/ 667910 w 1057544"/>
              <a:gd name="connsiteY26" fmla="*/ 890546 h 1343770"/>
              <a:gd name="connsiteX27" fmla="*/ 675861 w 1057544"/>
              <a:gd name="connsiteY27" fmla="*/ 914400 h 1343770"/>
              <a:gd name="connsiteX28" fmla="*/ 707666 w 1057544"/>
              <a:gd name="connsiteY28" fmla="*/ 962108 h 1343770"/>
              <a:gd name="connsiteX29" fmla="*/ 723569 w 1057544"/>
              <a:gd name="connsiteY29" fmla="*/ 985961 h 1343770"/>
              <a:gd name="connsiteX30" fmla="*/ 763325 w 1057544"/>
              <a:gd name="connsiteY30" fmla="*/ 1057523 h 1343770"/>
              <a:gd name="connsiteX31" fmla="*/ 787179 w 1057544"/>
              <a:gd name="connsiteY31" fmla="*/ 1105231 h 1343770"/>
              <a:gd name="connsiteX32" fmla="*/ 826936 w 1057544"/>
              <a:gd name="connsiteY32" fmla="*/ 1176793 h 1343770"/>
              <a:gd name="connsiteX33" fmla="*/ 850790 w 1057544"/>
              <a:gd name="connsiteY33" fmla="*/ 1200647 h 1343770"/>
              <a:gd name="connsiteX34" fmla="*/ 898497 w 1057544"/>
              <a:gd name="connsiteY34" fmla="*/ 1232452 h 1343770"/>
              <a:gd name="connsiteX35" fmla="*/ 914400 w 1057544"/>
              <a:gd name="connsiteY35" fmla="*/ 1256306 h 1343770"/>
              <a:gd name="connsiteX36" fmla="*/ 938254 w 1057544"/>
              <a:gd name="connsiteY36" fmla="*/ 1264257 h 1343770"/>
              <a:gd name="connsiteX37" fmla="*/ 962108 w 1057544"/>
              <a:gd name="connsiteY37" fmla="*/ 1280160 h 1343770"/>
              <a:gd name="connsiteX38" fmla="*/ 1009816 w 1057544"/>
              <a:gd name="connsiteY38" fmla="*/ 1319916 h 1343770"/>
              <a:gd name="connsiteX39" fmla="*/ 1057524 w 1057544"/>
              <a:gd name="connsiteY39" fmla="*/ 1343770 h 13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7544" h="1343770">
                <a:moveTo>
                  <a:pt x="0" y="278295"/>
                </a:moveTo>
                <a:cubicBezTo>
                  <a:pt x="13252" y="270344"/>
                  <a:pt x="26718" y="262738"/>
                  <a:pt x="39757" y="254441"/>
                </a:cubicBezTo>
                <a:cubicBezTo>
                  <a:pt x="55881" y="244180"/>
                  <a:pt x="71562" y="233238"/>
                  <a:pt x="87464" y="222636"/>
                </a:cubicBezTo>
                <a:lnTo>
                  <a:pt x="135172" y="190831"/>
                </a:lnTo>
                <a:lnTo>
                  <a:pt x="159026" y="174928"/>
                </a:lnTo>
                <a:cubicBezTo>
                  <a:pt x="166977" y="169627"/>
                  <a:pt x="176123" y="165783"/>
                  <a:pt x="182880" y="159026"/>
                </a:cubicBezTo>
                <a:cubicBezTo>
                  <a:pt x="190831" y="151075"/>
                  <a:pt x="196904" y="140633"/>
                  <a:pt x="206734" y="135172"/>
                </a:cubicBezTo>
                <a:cubicBezTo>
                  <a:pt x="221387" y="127031"/>
                  <a:pt x="240494" y="128567"/>
                  <a:pt x="254442" y="119269"/>
                </a:cubicBezTo>
                <a:cubicBezTo>
                  <a:pt x="262393" y="113968"/>
                  <a:pt x="269563" y="107248"/>
                  <a:pt x="278296" y="103367"/>
                </a:cubicBezTo>
                <a:cubicBezTo>
                  <a:pt x="293614" y="96559"/>
                  <a:pt x="310101" y="92765"/>
                  <a:pt x="326004" y="87464"/>
                </a:cubicBezTo>
                <a:cubicBezTo>
                  <a:pt x="383183" y="68404"/>
                  <a:pt x="311790" y="91525"/>
                  <a:pt x="381663" y="71561"/>
                </a:cubicBezTo>
                <a:cubicBezTo>
                  <a:pt x="389722" y="69258"/>
                  <a:pt x="397566" y="66260"/>
                  <a:pt x="405517" y="63610"/>
                </a:cubicBezTo>
                <a:cubicBezTo>
                  <a:pt x="421419" y="53008"/>
                  <a:pt x="439710" y="45319"/>
                  <a:pt x="453224" y="31805"/>
                </a:cubicBezTo>
                <a:cubicBezTo>
                  <a:pt x="483005" y="2024"/>
                  <a:pt x="466410" y="11507"/>
                  <a:pt x="500932" y="0"/>
                </a:cubicBezTo>
                <a:lnTo>
                  <a:pt x="628153" y="7951"/>
                </a:lnTo>
                <a:cubicBezTo>
                  <a:pt x="646193" y="14265"/>
                  <a:pt x="644055" y="45058"/>
                  <a:pt x="659958" y="55659"/>
                </a:cubicBezTo>
                <a:lnTo>
                  <a:pt x="683812" y="71561"/>
                </a:lnTo>
                <a:cubicBezTo>
                  <a:pt x="703802" y="131526"/>
                  <a:pt x="676835" y="57605"/>
                  <a:pt x="707666" y="119269"/>
                </a:cubicBezTo>
                <a:cubicBezTo>
                  <a:pt x="740580" y="185101"/>
                  <a:pt x="685950" y="98624"/>
                  <a:pt x="731520" y="166977"/>
                </a:cubicBezTo>
                <a:cubicBezTo>
                  <a:pt x="734170" y="196132"/>
                  <a:pt x="734905" y="225524"/>
                  <a:pt x="739471" y="254441"/>
                </a:cubicBezTo>
                <a:cubicBezTo>
                  <a:pt x="749472" y="317783"/>
                  <a:pt x="751505" y="300538"/>
                  <a:pt x="763325" y="341906"/>
                </a:cubicBezTo>
                <a:cubicBezTo>
                  <a:pt x="792772" y="444966"/>
                  <a:pt x="748446" y="310415"/>
                  <a:pt x="787179" y="397565"/>
                </a:cubicBezTo>
                <a:cubicBezTo>
                  <a:pt x="793987" y="412883"/>
                  <a:pt x="803082" y="445273"/>
                  <a:pt x="803082" y="445273"/>
                </a:cubicBezTo>
                <a:cubicBezTo>
                  <a:pt x="800431" y="498282"/>
                  <a:pt x="801214" y="551574"/>
                  <a:pt x="795130" y="604299"/>
                </a:cubicBezTo>
                <a:cubicBezTo>
                  <a:pt x="787216" y="672891"/>
                  <a:pt x="770823" y="640761"/>
                  <a:pt x="731520" y="699715"/>
                </a:cubicBezTo>
                <a:cubicBezTo>
                  <a:pt x="693477" y="756778"/>
                  <a:pt x="713229" y="733908"/>
                  <a:pt x="675861" y="771276"/>
                </a:cubicBezTo>
                <a:cubicBezTo>
                  <a:pt x="654650" y="834908"/>
                  <a:pt x="654840" y="812125"/>
                  <a:pt x="667910" y="890546"/>
                </a:cubicBezTo>
                <a:cubicBezTo>
                  <a:pt x="669288" y="898813"/>
                  <a:pt x="671791" y="907073"/>
                  <a:pt x="675861" y="914400"/>
                </a:cubicBezTo>
                <a:cubicBezTo>
                  <a:pt x="685143" y="931107"/>
                  <a:pt x="697064" y="946205"/>
                  <a:pt x="707666" y="962108"/>
                </a:cubicBezTo>
                <a:lnTo>
                  <a:pt x="723569" y="985961"/>
                </a:lnTo>
                <a:cubicBezTo>
                  <a:pt x="743027" y="1044337"/>
                  <a:pt x="727618" y="1021816"/>
                  <a:pt x="763325" y="1057523"/>
                </a:cubicBezTo>
                <a:cubicBezTo>
                  <a:pt x="783315" y="1117488"/>
                  <a:pt x="756348" y="1043567"/>
                  <a:pt x="787179" y="1105231"/>
                </a:cubicBezTo>
                <a:cubicBezTo>
                  <a:pt x="807176" y="1145226"/>
                  <a:pt x="776794" y="1126651"/>
                  <a:pt x="826936" y="1176793"/>
                </a:cubicBezTo>
                <a:cubicBezTo>
                  <a:pt x="834887" y="1184744"/>
                  <a:pt x="841914" y="1193743"/>
                  <a:pt x="850790" y="1200647"/>
                </a:cubicBezTo>
                <a:cubicBezTo>
                  <a:pt x="865876" y="1212381"/>
                  <a:pt x="898497" y="1232452"/>
                  <a:pt x="898497" y="1232452"/>
                </a:cubicBezTo>
                <a:cubicBezTo>
                  <a:pt x="903798" y="1240403"/>
                  <a:pt x="906938" y="1250336"/>
                  <a:pt x="914400" y="1256306"/>
                </a:cubicBezTo>
                <a:cubicBezTo>
                  <a:pt x="920945" y="1261542"/>
                  <a:pt x="930757" y="1260509"/>
                  <a:pt x="938254" y="1264257"/>
                </a:cubicBezTo>
                <a:cubicBezTo>
                  <a:pt x="946801" y="1268531"/>
                  <a:pt x="954767" y="1274042"/>
                  <a:pt x="962108" y="1280160"/>
                </a:cubicBezTo>
                <a:cubicBezTo>
                  <a:pt x="983509" y="1297995"/>
                  <a:pt x="984432" y="1308634"/>
                  <a:pt x="1009816" y="1319916"/>
                </a:cubicBezTo>
                <a:cubicBezTo>
                  <a:pt x="1060038" y="1342237"/>
                  <a:pt x="1057524" y="1318174"/>
                  <a:pt x="1057524" y="134377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Freeform 15"/>
          <p:cNvSpPr/>
          <p:nvPr/>
        </p:nvSpPr>
        <p:spPr>
          <a:xfrm>
            <a:off x="747423" y="978010"/>
            <a:ext cx="437321" cy="1144988"/>
          </a:xfrm>
          <a:custGeom>
            <a:avLst/>
            <a:gdLst>
              <a:gd name="connsiteX0" fmla="*/ 437321 w 437321"/>
              <a:gd name="connsiteY0" fmla="*/ 1144988 h 1144988"/>
              <a:gd name="connsiteX1" fmla="*/ 429370 w 437321"/>
              <a:gd name="connsiteY1" fmla="*/ 954157 h 1144988"/>
              <a:gd name="connsiteX2" fmla="*/ 413467 w 437321"/>
              <a:gd name="connsiteY2" fmla="*/ 882595 h 1144988"/>
              <a:gd name="connsiteX3" fmla="*/ 405516 w 437321"/>
              <a:gd name="connsiteY3" fmla="*/ 818985 h 1144988"/>
              <a:gd name="connsiteX4" fmla="*/ 413467 w 437321"/>
              <a:gd name="connsiteY4" fmla="*/ 707667 h 1144988"/>
              <a:gd name="connsiteX5" fmla="*/ 421419 w 437321"/>
              <a:gd name="connsiteY5" fmla="*/ 675861 h 1144988"/>
              <a:gd name="connsiteX6" fmla="*/ 429370 w 437321"/>
              <a:gd name="connsiteY6" fmla="*/ 620202 h 1144988"/>
              <a:gd name="connsiteX7" fmla="*/ 421419 w 437321"/>
              <a:gd name="connsiteY7" fmla="*/ 500933 h 1144988"/>
              <a:gd name="connsiteX8" fmla="*/ 405516 w 437321"/>
              <a:gd name="connsiteY8" fmla="*/ 453225 h 1144988"/>
              <a:gd name="connsiteX9" fmla="*/ 381662 w 437321"/>
              <a:gd name="connsiteY9" fmla="*/ 445273 h 1144988"/>
              <a:gd name="connsiteX10" fmla="*/ 365760 w 437321"/>
              <a:gd name="connsiteY10" fmla="*/ 421420 h 1144988"/>
              <a:gd name="connsiteX11" fmla="*/ 294198 w 437321"/>
              <a:gd name="connsiteY11" fmla="*/ 397566 h 1144988"/>
              <a:gd name="connsiteX12" fmla="*/ 270344 w 437321"/>
              <a:gd name="connsiteY12" fmla="*/ 389614 h 1144988"/>
              <a:gd name="connsiteX13" fmla="*/ 222636 w 437321"/>
              <a:gd name="connsiteY13" fmla="*/ 365760 h 1144988"/>
              <a:gd name="connsiteX14" fmla="*/ 182880 w 437321"/>
              <a:gd name="connsiteY14" fmla="*/ 326004 h 1144988"/>
              <a:gd name="connsiteX15" fmla="*/ 143123 w 437321"/>
              <a:gd name="connsiteY15" fmla="*/ 278296 h 1144988"/>
              <a:gd name="connsiteX16" fmla="*/ 127220 w 437321"/>
              <a:gd name="connsiteY16" fmla="*/ 230588 h 1144988"/>
              <a:gd name="connsiteX17" fmla="*/ 95415 w 437321"/>
              <a:gd name="connsiteY17" fmla="*/ 159027 h 1144988"/>
              <a:gd name="connsiteX18" fmla="*/ 79513 w 437321"/>
              <a:gd name="connsiteY18" fmla="*/ 111319 h 1144988"/>
              <a:gd name="connsiteX19" fmla="*/ 71561 w 437321"/>
              <a:gd name="connsiteY19" fmla="*/ 87465 h 1144988"/>
              <a:gd name="connsiteX20" fmla="*/ 7951 w 437321"/>
              <a:gd name="connsiteY20" fmla="*/ 15903 h 1144988"/>
              <a:gd name="connsiteX21" fmla="*/ 0 w 437321"/>
              <a:gd name="connsiteY21" fmla="*/ 0 h 11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21" h="1144988">
                <a:moveTo>
                  <a:pt x="437321" y="1144988"/>
                </a:moveTo>
                <a:cubicBezTo>
                  <a:pt x="434671" y="1081378"/>
                  <a:pt x="433750" y="1017672"/>
                  <a:pt x="429370" y="954157"/>
                </a:cubicBezTo>
                <a:cubicBezTo>
                  <a:pt x="428408" y="940210"/>
                  <a:pt x="417313" y="897977"/>
                  <a:pt x="413467" y="882595"/>
                </a:cubicBezTo>
                <a:cubicBezTo>
                  <a:pt x="410817" y="861392"/>
                  <a:pt x="405516" y="840353"/>
                  <a:pt x="405516" y="818985"/>
                </a:cubicBezTo>
                <a:cubicBezTo>
                  <a:pt x="405516" y="781784"/>
                  <a:pt x="409359" y="744640"/>
                  <a:pt x="413467" y="707667"/>
                </a:cubicBezTo>
                <a:cubicBezTo>
                  <a:pt x="414674" y="696806"/>
                  <a:pt x="419464" y="686613"/>
                  <a:pt x="421419" y="675861"/>
                </a:cubicBezTo>
                <a:cubicBezTo>
                  <a:pt x="424772" y="657422"/>
                  <a:pt x="426720" y="638755"/>
                  <a:pt x="429370" y="620202"/>
                </a:cubicBezTo>
                <a:cubicBezTo>
                  <a:pt x="426720" y="580446"/>
                  <a:pt x="427054" y="540377"/>
                  <a:pt x="421419" y="500933"/>
                </a:cubicBezTo>
                <a:cubicBezTo>
                  <a:pt x="419048" y="484339"/>
                  <a:pt x="421419" y="458526"/>
                  <a:pt x="405516" y="453225"/>
                </a:cubicBezTo>
                <a:lnTo>
                  <a:pt x="381662" y="445273"/>
                </a:lnTo>
                <a:cubicBezTo>
                  <a:pt x="376361" y="437322"/>
                  <a:pt x="373863" y="426485"/>
                  <a:pt x="365760" y="421420"/>
                </a:cubicBezTo>
                <a:cubicBezTo>
                  <a:pt x="365754" y="421416"/>
                  <a:pt x="306128" y="401543"/>
                  <a:pt x="294198" y="397566"/>
                </a:cubicBezTo>
                <a:cubicBezTo>
                  <a:pt x="286247" y="394915"/>
                  <a:pt x="277318" y="394263"/>
                  <a:pt x="270344" y="389614"/>
                </a:cubicBezTo>
                <a:cubicBezTo>
                  <a:pt x="239516" y="369063"/>
                  <a:pt x="255556" y="376734"/>
                  <a:pt x="222636" y="365760"/>
                </a:cubicBezTo>
                <a:cubicBezTo>
                  <a:pt x="193482" y="322030"/>
                  <a:pt x="222636" y="359134"/>
                  <a:pt x="182880" y="326004"/>
                </a:cubicBezTo>
                <a:cubicBezTo>
                  <a:pt x="159922" y="306872"/>
                  <a:pt x="158760" y="301751"/>
                  <a:pt x="143123" y="278296"/>
                </a:cubicBezTo>
                <a:cubicBezTo>
                  <a:pt x="137822" y="262393"/>
                  <a:pt x="136518" y="244536"/>
                  <a:pt x="127220" y="230588"/>
                </a:cubicBezTo>
                <a:cubicBezTo>
                  <a:pt x="102021" y="192787"/>
                  <a:pt x="114339" y="215798"/>
                  <a:pt x="95415" y="159027"/>
                </a:cubicBezTo>
                <a:lnTo>
                  <a:pt x="79513" y="111319"/>
                </a:lnTo>
                <a:cubicBezTo>
                  <a:pt x="76862" y="103368"/>
                  <a:pt x="77488" y="93392"/>
                  <a:pt x="71561" y="87465"/>
                </a:cubicBezTo>
                <a:cubicBezTo>
                  <a:pt x="33797" y="49701"/>
                  <a:pt x="29233" y="51373"/>
                  <a:pt x="7951" y="15903"/>
                </a:cubicBezTo>
                <a:cubicBezTo>
                  <a:pt x="4902" y="10821"/>
                  <a:pt x="2650" y="5301"/>
                  <a:pt x="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Freeform 16"/>
          <p:cNvSpPr/>
          <p:nvPr/>
        </p:nvSpPr>
        <p:spPr>
          <a:xfrm>
            <a:off x="954157" y="1311965"/>
            <a:ext cx="214685" cy="413468"/>
          </a:xfrm>
          <a:custGeom>
            <a:avLst/>
            <a:gdLst>
              <a:gd name="connsiteX0" fmla="*/ 0 w 214685"/>
              <a:gd name="connsiteY0" fmla="*/ 0 h 413468"/>
              <a:gd name="connsiteX1" fmla="*/ 7951 w 214685"/>
              <a:gd name="connsiteY1" fmla="*/ 103367 h 413468"/>
              <a:gd name="connsiteX2" fmla="*/ 15902 w 214685"/>
              <a:gd name="connsiteY2" fmla="*/ 135172 h 413468"/>
              <a:gd name="connsiteX3" fmla="*/ 31805 w 214685"/>
              <a:gd name="connsiteY3" fmla="*/ 182880 h 413468"/>
              <a:gd name="connsiteX4" fmla="*/ 39756 w 214685"/>
              <a:gd name="connsiteY4" fmla="*/ 206734 h 413468"/>
              <a:gd name="connsiteX5" fmla="*/ 55659 w 214685"/>
              <a:gd name="connsiteY5" fmla="*/ 230588 h 413468"/>
              <a:gd name="connsiteX6" fmla="*/ 87464 w 214685"/>
              <a:gd name="connsiteY6" fmla="*/ 278296 h 413468"/>
              <a:gd name="connsiteX7" fmla="*/ 95415 w 214685"/>
              <a:gd name="connsiteY7" fmla="*/ 302150 h 413468"/>
              <a:gd name="connsiteX8" fmla="*/ 119269 w 214685"/>
              <a:gd name="connsiteY8" fmla="*/ 326004 h 413468"/>
              <a:gd name="connsiteX9" fmla="*/ 151074 w 214685"/>
              <a:gd name="connsiteY9" fmla="*/ 373712 h 413468"/>
              <a:gd name="connsiteX10" fmla="*/ 174928 w 214685"/>
              <a:gd name="connsiteY10" fmla="*/ 381663 h 413468"/>
              <a:gd name="connsiteX11" fmla="*/ 214685 w 214685"/>
              <a:gd name="connsiteY11" fmla="*/ 413468 h 41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4685" h="413468">
                <a:moveTo>
                  <a:pt x="0" y="0"/>
                </a:moveTo>
                <a:cubicBezTo>
                  <a:pt x="2650" y="34456"/>
                  <a:pt x="3913" y="69046"/>
                  <a:pt x="7951" y="103367"/>
                </a:cubicBezTo>
                <a:cubicBezTo>
                  <a:pt x="9228" y="114220"/>
                  <a:pt x="12762" y="124705"/>
                  <a:pt x="15902" y="135172"/>
                </a:cubicBezTo>
                <a:cubicBezTo>
                  <a:pt x="20719" y="151228"/>
                  <a:pt x="26504" y="166977"/>
                  <a:pt x="31805" y="182880"/>
                </a:cubicBezTo>
                <a:cubicBezTo>
                  <a:pt x="34455" y="190831"/>
                  <a:pt x="35107" y="199760"/>
                  <a:pt x="39756" y="206734"/>
                </a:cubicBezTo>
                <a:lnTo>
                  <a:pt x="55659" y="230588"/>
                </a:lnTo>
                <a:cubicBezTo>
                  <a:pt x="74565" y="287307"/>
                  <a:pt x="47757" y="218735"/>
                  <a:pt x="87464" y="278296"/>
                </a:cubicBezTo>
                <a:cubicBezTo>
                  <a:pt x="92113" y="285270"/>
                  <a:pt x="90766" y="295176"/>
                  <a:pt x="95415" y="302150"/>
                </a:cubicBezTo>
                <a:cubicBezTo>
                  <a:pt x="101652" y="311506"/>
                  <a:pt x="112365" y="317128"/>
                  <a:pt x="119269" y="326004"/>
                </a:cubicBezTo>
                <a:cubicBezTo>
                  <a:pt x="131003" y="341091"/>
                  <a:pt x="132942" y="367668"/>
                  <a:pt x="151074" y="373712"/>
                </a:cubicBezTo>
                <a:cubicBezTo>
                  <a:pt x="159025" y="376362"/>
                  <a:pt x="167431" y="377915"/>
                  <a:pt x="174928" y="381663"/>
                </a:cubicBezTo>
                <a:cubicBezTo>
                  <a:pt x="194990" y="391694"/>
                  <a:pt x="199893" y="398676"/>
                  <a:pt x="214685" y="413468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Rounded Rectangle 17"/>
          <p:cNvSpPr/>
          <p:nvPr/>
        </p:nvSpPr>
        <p:spPr>
          <a:xfrm>
            <a:off x="448840" y="836712"/>
            <a:ext cx="720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นครสวรรค์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1913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ชัยนาท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653792" y="3453120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540716" y="3433649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อ่างทอง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514434" y="2724762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396556" y="2711354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สิงห์บุรี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293792" y="4093826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80414" y="4071621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อยุธยา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63287" y="3541637"/>
            <a:ext cx="648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สุพรรณบุรี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38840" y="4965011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นครปฐม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5099" y="57277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ราชบุรี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7744" y="6529168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เพชรบุรี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401792" y="5850961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สมุทรสาคร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15210" y="6111361"/>
            <a:ext cx="82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สมุทรสงคราม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734825" y="5058891"/>
            <a:ext cx="434950" cy="25580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/>
          <p:cNvSpPr/>
          <p:nvPr/>
        </p:nvSpPr>
        <p:spPr>
          <a:xfrm>
            <a:off x="1530350" y="4634323"/>
            <a:ext cx="450850" cy="1093377"/>
          </a:xfrm>
          <a:custGeom>
            <a:avLst/>
            <a:gdLst>
              <a:gd name="connsiteX0" fmla="*/ 228600 w 450850"/>
              <a:gd name="connsiteY0" fmla="*/ 13877 h 1093377"/>
              <a:gd name="connsiteX1" fmla="*/ 209550 w 450850"/>
              <a:gd name="connsiteY1" fmla="*/ 83727 h 1093377"/>
              <a:gd name="connsiteX2" fmla="*/ 196850 w 450850"/>
              <a:gd name="connsiteY2" fmla="*/ 102777 h 1093377"/>
              <a:gd name="connsiteX3" fmla="*/ 177800 w 450850"/>
              <a:gd name="connsiteY3" fmla="*/ 115477 h 1093377"/>
              <a:gd name="connsiteX4" fmla="*/ 146050 w 450850"/>
              <a:gd name="connsiteY4" fmla="*/ 153577 h 1093377"/>
              <a:gd name="connsiteX5" fmla="*/ 127000 w 450850"/>
              <a:gd name="connsiteY5" fmla="*/ 166277 h 1093377"/>
              <a:gd name="connsiteX6" fmla="*/ 114300 w 450850"/>
              <a:gd name="connsiteY6" fmla="*/ 185327 h 1093377"/>
              <a:gd name="connsiteX7" fmla="*/ 82550 w 450850"/>
              <a:gd name="connsiteY7" fmla="*/ 223427 h 1093377"/>
              <a:gd name="connsiteX8" fmla="*/ 69850 w 450850"/>
              <a:gd name="connsiteY8" fmla="*/ 261527 h 1093377"/>
              <a:gd name="connsiteX9" fmla="*/ 63500 w 450850"/>
              <a:gd name="connsiteY9" fmla="*/ 280577 h 1093377"/>
              <a:gd name="connsiteX10" fmla="*/ 50800 w 450850"/>
              <a:gd name="connsiteY10" fmla="*/ 382177 h 1093377"/>
              <a:gd name="connsiteX11" fmla="*/ 31750 w 450850"/>
              <a:gd name="connsiteY11" fmla="*/ 439327 h 1093377"/>
              <a:gd name="connsiteX12" fmla="*/ 25400 w 450850"/>
              <a:gd name="connsiteY12" fmla="*/ 458377 h 1093377"/>
              <a:gd name="connsiteX13" fmla="*/ 12700 w 450850"/>
              <a:gd name="connsiteY13" fmla="*/ 509177 h 1093377"/>
              <a:gd name="connsiteX14" fmla="*/ 0 w 450850"/>
              <a:gd name="connsiteY14" fmla="*/ 629827 h 1093377"/>
              <a:gd name="connsiteX15" fmla="*/ 6350 w 450850"/>
              <a:gd name="connsiteY15" fmla="*/ 883827 h 1093377"/>
              <a:gd name="connsiteX16" fmla="*/ 25400 w 450850"/>
              <a:gd name="connsiteY16" fmla="*/ 1004477 h 1093377"/>
              <a:gd name="connsiteX17" fmla="*/ 38100 w 450850"/>
              <a:gd name="connsiteY17" fmla="*/ 1023527 h 1093377"/>
              <a:gd name="connsiteX18" fmla="*/ 63500 w 450850"/>
              <a:gd name="connsiteY18" fmla="*/ 1055277 h 1093377"/>
              <a:gd name="connsiteX19" fmla="*/ 114300 w 450850"/>
              <a:gd name="connsiteY19" fmla="*/ 1087027 h 1093377"/>
              <a:gd name="connsiteX20" fmla="*/ 133350 w 450850"/>
              <a:gd name="connsiteY20" fmla="*/ 1093377 h 1093377"/>
              <a:gd name="connsiteX21" fmla="*/ 165100 w 450850"/>
              <a:gd name="connsiteY21" fmla="*/ 1087027 h 1093377"/>
              <a:gd name="connsiteX22" fmla="*/ 203200 w 450850"/>
              <a:gd name="connsiteY22" fmla="*/ 1074327 h 1093377"/>
              <a:gd name="connsiteX23" fmla="*/ 330200 w 450850"/>
              <a:gd name="connsiteY23" fmla="*/ 1067977 h 1093377"/>
              <a:gd name="connsiteX24" fmla="*/ 387350 w 450850"/>
              <a:gd name="connsiteY24" fmla="*/ 1042577 h 1093377"/>
              <a:gd name="connsiteX25" fmla="*/ 406400 w 450850"/>
              <a:gd name="connsiteY25" fmla="*/ 1023527 h 1093377"/>
              <a:gd name="connsiteX26" fmla="*/ 431800 w 450850"/>
              <a:gd name="connsiteY26" fmla="*/ 985427 h 1093377"/>
              <a:gd name="connsiteX27" fmla="*/ 444500 w 450850"/>
              <a:gd name="connsiteY27" fmla="*/ 966377 h 1093377"/>
              <a:gd name="connsiteX28" fmla="*/ 450850 w 450850"/>
              <a:gd name="connsiteY28" fmla="*/ 934627 h 1093377"/>
              <a:gd name="connsiteX29" fmla="*/ 438150 w 450850"/>
              <a:gd name="connsiteY29" fmla="*/ 775877 h 1093377"/>
              <a:gd name="connsiteX30" fmla="*/ 425450 w 450850"/>
              <a:gd name="connsiteY30" fmla="*/ 737777 h 1093377"/>
              <a:gd name="connsiteX31" fmla="*/ 419100 w 450850"/>
              <a:gd name="connsiteY31" fmla="*/ 718727 h 1093377"/>
              <a:gd name="connsiteX32" fmla="*/ 400050 w 450850"/>
              <a:gd name="connsiteY32" fmla="*/ 699677 h 1093377"/>
              <a:gd name="connsiteX33" fmla="*/ 393700 w 450850"/>
              <a:gd name="connsiteY33" fmla="*/ 680627 h 1093377"/>
              <a:gd name="connsiteX34" fmla="*/ 381000 w 450850"/>
              <a:gd name="connsiteY34" fmla="*/ 661577 h 1093377"/>
              <a:gd name="connsiteX35" fmla="*/ 400050 w 450850"/>
              <a:gd name="connsiteY35" fmla="*/ 553627 h 1093377"/>
              <a:gd name="connsiteX36" fmla="*/ 406400 w 450850"/>
              <a:gd name="connsiteY36" fmla="*/ 534577 h 1093377"/>
              <a:gd name="connsiteX37" fmla="*/ 419100 w 450850"/>
              <a:gd name="connsiteY37" fmla="*/ 515527 h 1093377"/>
              <a:gd name="connsiteX38" fmla="*/ 431800 w 450850"/>
              <a:gd name="connsiteY38" fmla="*/ 477427 h 1093377"/>
              <a:gd name="connsiteX39" fmla="*/ 438150 w 450850"/>
              <a:gd name="connsiteY39" fmla="*/ 458377 h 1093377"/>
              <a:gd name="connsiteX40" fmla="*/ 444500 w 450850"/>
              <a:gd name="connsiteY40" fmla="*/ 439327 h 1093377"/>
              <a:gd name="connsiteX41" fmla="*/ 450850 w 450850"/>
              <a:gd name="connsiteY41" fmla="*/ 382177 h 1093377"/>
              <a:gd name="connsiteX42" fmla="*/ 444500 w 450850"/>
              <a:gd name="connsiteY42" fmla="*/ 223427 h 1093377"/>
              <a:gd name="connsiteX43" fmla="*/ 431800 w 450850"/>
              <a:gd name="connsiteY43" fmla="*/ 185327 h 1093377"/>
              <a:gd name="connsiteX44" fmla="*/ 412750 w 450850"/>
              <a:gd name="connsiteY44" fmla="*/ 128177 h 1093377"/>
              <a:gd name="connsiteX45" fmla="*/ 406400 w 450850"/>
              <a:gd name="connsiteY45" fmla="*/ 109127 h 1093377"/>
              <a:gd name="connsiteX46" fmla="*/ 400050 w 450850"/>
              <a:gd name="connsiteY46" fmla="*/ 90077 h 1093377"/>
              <a:gd name="connsiteX47" fmla="*/ 374650 w 450850"/>
              <a:gd name="connsiteY47" fmla="*/ 51977 h 1093377"/>
              <a:gd name="connsiteX48" fmla="*/ 317500 w 450850"/>
              <a:gd name="connsiteY48" fmla="*/ 26577 h 1093377"/>
              <a:gd name="connsiteX49" fmla="*/ 298450 w 450850"/>
              <a:gd name="connsiteY49" fmla="*/ 20227 h 1093377"/>
              <a:gd name="connsiteX50" fmla="*/ 279400 w 450850"/>
              <a:gd name="connsiteY50" fmla="*/ 13877 h 1093377"/>
              <a:gd name="connsiteX51" fmla="*/ 260350 w 450850"/>
              <a:gd name="connsiteY51" fmla="*/ 1177 h 1093377"/>
              <a:gd name="connsiteX52" fmla="*/ 228600 w 450850"/>
              <a:gd name="connsiteY52" fmla="*/ 13877 h 10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50850" h="1093377">
                <a:moveTo>
                  <a:pt x="228600" y="13877"/>
                </a:moveTo>
                <a:cubicBezTo>
                  <a:pt x="220133" y="27635"/>
                  <a:pt x="228020" y="51405"/>
                  <a:pt x="209550" y="83727"/>
                </a:cubicBezTo>
                <a:cubicBezTo>
                  <a:pt x="205764" y="90353"/>
                  <a:pt x="202246" y="97381"/>
                  <a:pt x="196850" y="102777"/>
                </a:cubicBezTo>
                <a:cubicBezTo>
                  <a:pt x="191454" y="108173"/>
                  <a:pt x="184150" y="111244"/>
                  <a:pt x="177800" y="115477"/>
                </a:cubicBezTo>
                <a:cubicBezTo>
                  <a:pt x="165313" y="134208"/>
                  <a:pt x="164385" y="138298"/>
                  <a:pt x="146050" y="153577"/>
                </a:cubicBezTo>
                <a:cubicBezTo>
                  <a:pt x="140187" y="158463"/>
                  <a:pt x="133350" y="162044"/>
                  <a:pt x="127000" y="166277"/>
                </a:cubicBezTo>
                <a:cubicBezTo>
                  <a:pt x="122767" y="172627"/>
                  <a:pt x="119186" y="179464"/>
                  <a:pt x="114300" y="185327"/>
                </a:cubicBezTo>
                <a:cubicBezTo>
                  <a:pt x="100058" y="202417"/>
                  <a:pt x="91559" y="203157"/>
                  <a:pt x="82550" y="223427"/>
                </a:cubicBezTo>
                <a:cubicBezTo>
                  <a:pt x="77113" y="235660"/>
                  <a:pt x="74083" y="248827"/>
                  <a:pt x="69850" y="261527"/>
                </a:cubicBezTo>
                <a:lnTo>
                  <a:pt x="63500" y="280577"/>
                </a:lnTo>
                <a:cubicBezTo>
                  <a:pt x="60480" y="313801"/>
                  <a:pt x="59747" y="349372"/>
                  <a:pt x="50800" y="382177"/>
                </a:cubicBezTo>
                <a:lnTo>
                  <a:pt x="31750" y="439327"/>
                </a:lnTo>
                <a:cubicBezTo>
                  <a:pt x="29633" y="445677"/>
                  <a:pt x="26713" y="451813"/>
                  <a:pt x="25400" y="458377"/>
                </a:cubicBezTo>
                <a:cubicBezTo>
                  <a:pt x="17737" y="496691"/>
                  <a:pt x="22463" y="479888"/>
                  <a:pt x="12700" y="509177"/>
                </a:cubicBezTo>
                <a:cubicBezTo>
                  <a:pt x="9213" y="537074"/>
                  <a:pt x="0" y="606142"/>
                  <a:pt x="0" y="629827"/>
                </a:cubicBezTo>
                <a:cubicBezTo>
                  <a:pt x="0" y="714520"/>
                  <a:pt x="3156" y="799194"/>
                  <a:pt x="6350" y="883827"/>
                </a:cubicBezTo>
                <a:cubicBezTo>
                  <a:pt x="7093" y="903514"/>
                  <a:pt x="7191" y="977163"/>
                  <a:pt x="25400" y="1004477"/>
                </a:cubicBezTo>
                <a:cubicBezTo>
                  <a:pt x="29633" y="1010827"/>
                  <a:pt x="34687" y="1016701"/>
                  <a:pt x="38100" y="1023527"/>
                </a:cubicBezTo>
                <a:cubicBezTo>
                  <a:pt x="53436" y="1054199"/>
                  <a:pt x="31387" y="1033868"/>
                  <a:pt x="63500" y="1055277"/>
                </a:cubicBezTo>
                <a:cubicBezTo>
                  <a:pt x="83626" y="1085466"/>
                  <a:pt x="68960" y="1071914"/>
                  <a:pt x="114300" y="1087027"/>
                </a:cubicBezTo>
                <a:lnTo>
                  <a:pt x="133350" y="1093377"/>
                </a:lnTo>
                <a:cubicBezTo>
                  <a:pt x="143933" y="1091260"/>
                  <a:pt x="154687" y="1089867"/>
                  <a:pt x="165100" y="1087027"/>
                </a:cubicBezTo>
                <a:cubicBezTo>
                  <a:pt x="178015" y="1083505"/>
                  <a:pt x="189830" y="1074996"/>
                  <a:pt x="203200" y="1074327"/>
                </a:cubicBezTo>
                <a:lnTo>
                  <a:pt x="330200" y="1067977"/>
                </a:lnTo>
                <a:cubicBezTo>
                  <a:pt x="357889" y="1058747"/>
                  <a:pt x="367224" y="1059348"/>
                  <a:pt x="387350" y="1042577"/>
                </a:cubicBezTo>
                <a:cubicBezTo>
                  <a:pt x="394249" y="1036828"/>
                  <a:pt x="400887" y="1030616"/>
                  <a:pt x="406400" y="1023527"/>
                </a:cubicBezTo>
                <a:cubicBezTo>
                  <a:pt x="415771" y="1011479"/>
                  <a:pt x="423333" y="998127"/>
                  <a:pt x="431800" y="985427"/>
                </a:cubicBezTo>
                <a:lnTo>
                  <a:pt x="444500" y="966377"/>
                </a:lnTo>
                <a:cubicBezTo>
                  <a:pt x="446617" y="955794"/>
                  <a:pt x="450850" y="945420"/>
                  <a:pt x="450850" y="934627"/>
                </a:cubicBezTo>
                <a:cubicBezTo>
                  <a:pt x="450850" y="898885"/>
                  <a:pt x="451058" y="823208"/>
                  <a:pt x="438150" y="775877"/>
                </a:cubicBezTo>
                <a:cubicBezTo>
                  <a:pt x="434628" y="762962"/>
                  <a:pt x="429683" y="750477"/>
                  <a:pt x="425450" y="737777"/>
                </a:cubicBezTo>
                <a:cubicBezTo>
                  <a:pt x="423333" y="731427"/>
                  <a:pt x="423833" y="723460"/>
                  <a:pt x="419100" y="718727"/>
                </a:cubicBezTo>
                <a:lnTo>
                  <a:pt x="400050" y="699677"/>
                </a:lnTo>
                <a:cubicBezTo>
                  <a:pt x="397933" y="693327"/>
                  <a:pt x="396693" y="686614"/>
                  <a:pt x="393700" y="680627"/>
                </a:cubicBezTo>
                <a:cubicBezTo>
                  <a:pt x="390287" y="673801"/>
                  <a:pt x="381544" y="669189"/>
                  <a:pt x="381000" y="661577"/>
                </a:cubicBezTo>
                <a:cubicBezTo>
                  <a:pt x="377441" y="611757"/>
                  <a:pt x="386324" y="594804"/>
                  <a:pt x="400050" y="553627"/>
                </a:cubicBezTo>
                <a:cubicBezTo>
                  <a:pt x="402167" y="547277"/>
                  <a:pt x="402687" y="540146"/>
                  <a:pt x="406400" y="534577"/>
                </a:cubicBezTo>
                <a:cubicBezTo>
                  <a:pt x="410633" y="528227"/>
                  <a:pt x="416000" y="522501"/>
                  <a:pt x="419100" y="515527"/>
                </a:cubicBezTo>
                <a:cubicBezTo>
                  <a:pt x="424537" y="503294"/>
                  <a:pt x="427567" y="490127"/>
                  <a:pt x="431800" y="477427"/>
                </a:cubicBezTo>
                <a:lnTo>
                  <a:pt x="438150" y="458377"/>
                </a:lnTo>
                <a:lnTo>
                  <a:pt x="444500" y="439327"/>
                </a:lnTo>
                <a:cubicBezTo>
                  <a:pt x="446617" y="420277"/>
                  <a:pt x="450850" y="401344"/>
                  <a:pt x="450850" y="382177"/>
                </a:cubicBezTo>
                <a:cubicBezTo>
                  <a:pt x="450850" y="329218"/>
                  <a:pt x="449601" y="276140"/>
                  <a:pt x="444500" y="223427"/>
                </a:cubicBezTo>
                <a:cubicBezTo>
                  <a:pt x="443211" y="210102"/>
                  <a:pt x="436033" y="198027"/>
                  <a:pt x="431800" y="185327"/>
                </a:cubicBezTo>
                <a:lnTo>
                  <a:pt x="412750" y="128177"/>
                </a:lnTo>
                <a:lnTo>
                  <a:pt x="406400" y="109127"/>
                </a:lnTo>
                <a:cubicBezTo>
                  <a:pt x="404283" y="102777"/>
                  <a:pt x="403763" y="95646"/>
                  <a:pt x="400050" y="90077"/>
                </a:cubicBezTo>
                <a:cubicBezTo>
                  <a:pt x="391583" y="77377"/>
                  <a:pt x="387350" y="60444"/>
                  <a:pt x="374650" y="51977"/>
                </a:cubicBezTo>
                <a:cubicBezTo>
                  <a:pt x="344461" y="31851"/>
                  <a:pt x="362840" y="41690"/>
                  <a:pt x="317500" y="26577"/>
                </a:cubicBezTo>
                <a:lnTo>
                  <a:pt x="298450" y="20227"/>
                </a:lnTo>
                <a:cubicBezTo>
                  <a:pt x="292100" y="18110"/>
                  <a:pt x="284969" y="17590"/>
                  <a:pt x="279400" y="13877"/>
                </a:cubicBezTo>
                <a:cubicBezTo>
                  <a:pt x="273050" y="9644"/>
                  <a:pt x="267834" y="2674"/>
                  <a:pt x="260350" y="1177"/>
                </a:cubicBezTo>
                <a:cubicBezTo>
                  <a:pt x="245821" y="-1729"/>
                  <a:pt x="237067" y="119"/>
                  <a:pt x="228600" y="13877"/>
                </a:cubicBezTo>
                <a:close/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Rounded Rectangle 33"/>
          <p:cNvSpPr/>
          <p:nvPr/>
        </p:nvSpPr>
        <p:spPr>
          <a:xfrm>
            <a:off x="2043610" y="4999886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กรุงเทพ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646477" y="5187609"/>
            <a:ext cx="180000" cy="19574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Rounded Rectangle 35"/>
          <p:cNvSpPr/>
          <p:nvPr/>
        </p:nvSpPr>
        <p:spPr>
          <a:xfrm>
            <a:off x="2880118" y="5613789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ฉะเชิงเทรา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460360" y="6419523"/>
            <a:ext cx="46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ชลบุรี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738250" y="4664850"/>
            <a:ext cx="684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ปราจีนบุรี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59251" y="5017392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สระแก้ว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82543" y="3131499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บุรีรัมย์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336118" y="2776558"/>
            <a:ext cx="79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นครราชสีมา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536533" y="572504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ขอนแก่น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353963" y="33210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190360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ลพบุรี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877725" y="4343937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2035380" y="4103043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2335255" y="3602024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368081" y="3928061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2447241" y="3883661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16150" y="3388124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3967214" y="2966582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4042632" y="2938661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6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064360" y="3819756"/>
            <a:ext cx="212909" cy="527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1932383" y="3693756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3516098" y="4406457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8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3699659" y="3526170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4620207" y="4473085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462464" y="4424936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10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045597" y="3134024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565285" y="1104653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1737805" y="3077155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758463" y="2319797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1052866" y="2000904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897592" y="310117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1164721" y="452221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505067" y="3748931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32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1842864" y="4791971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2311572" y="5810052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2415471" y="541862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3954443" y="5309690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33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4741770" y="4802027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348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4332195" y="3415149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84118" y="4107086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656961" y="5257460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658873" y="6581839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957302" y="5864464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35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2079255" y="3003062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21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>
            <a:off x="3547393" y="2523184"/>
            <a:ext cx="251648" cy="323254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3678507" y="2682197"/>
            <a:ext cx="252000" cy="252000"/>
          </a:xfrm>
          <a:prstGeom prst="ellipse">
            <a:avLst/>
          </a:prstGeom>
          <a:solidFill>
            <a:srgbClr val="FF9966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2" name="Rounded Rectangle 111"/>
          <p:cNvSpPr/>
          <p:nvPr/>
        </p:nvSpPr>
        <p:spPr>
          <a:xfrm>
            <a:off x="3398068" y="241840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108" y="8823"/>
            <a:ext cx="9144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จุดเปิดช่องทางพิเศษ</a:t>
            </a:r>
            <a:r>
              <a:rPr lang="th-TH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ขาออก</a:t>
            </a:r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10 แห่ง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7" name="Rounded Rectangle 116"/>
          <p:cNvSpPr/>
          <p:nvPr/>
        </p:nvSpPr>
        <p:spPr>
          <a:xfrm>
            <a:off x="1350350" y="2949934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32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8" name="Rounded Rectangle 117"/>
          <p:cNvSpPr/>
          <p:nvPr/>
        </p:nvSpPr>
        <p:spPr>
          <a:xfrm>
            <a:off x="4027149" y="2579604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976528" y="6408545"/>
            <a:ext cx="137674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บก.ทล.</a:t>
            </a:r>
            <a:endParaRPr lang="th-TH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5" name="Objec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1019162"/>
              </p:ext>
            </p:extLst>
          </p:nvPr>
        </p:nvGraphicFramePr>
        <p:xfrm>
          <a:off x="5427211" y="1304385"/>
          <a:ext cx="3708000" cy="55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59" name="Worksheet" r:id="rId4" imgW="3886132" imgH="2733750" progId="Excel.Sheet.12">
                  <p:embed/>
                </p:oleObj>
              </mc:Choice>
              <mc:Fallback>
                <p:oleObj name="Worksheet" r:id="rId4" imgW="3886132" imgH="2733750" progId="Excel.Sheet.12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27211" y="1304385"/>
                        <a:ext cx="3708000" cy="55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1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5417315" y="519372"/>
            <a:ext cx="370800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ช่วงเทศกาลสงกรานต์</a:t>
            </a:r>
          </a:p>
          <a:p>
            <a:pPr algn="ctr"/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ตั้งแต่วันที่ 15 – 19 เมษายน 2562</a:t>
            </a:r>
            <a:endParaRPr lang="th-TH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82" t="34650" r="3392" b="10835"/>
          <a:stretch/>
        </p:blipFill>
        <p:spPr bwMode="auto">
          <a:xfrm>
            <a:off x="39725" y="525870"/>
            <a:ext cx="5351531" cy="6300000"/>
          </a:xfrm>
          <a:prstGeom prst="rect">
            <a:avLst/>
          </a:prstGeom>
          <a:ln w="28575">
            <a:solidFill>
              <a:srgbClr val="008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760468" y="5664200"/>
            <a:ext cx="828000" cy="1143164"/>
          </a:xfrm>
          <a:custGeom>
            <a:avLst/>
            <a:gdLst>
              <a:gd name="connsiteX0" fmla="*/ 788932 w 788932"/>
              <a:gd name="connsiteY0" fmla="*/ 0 h 1143164"/>
              <a:gd name="connsiteX1" fmla="*/ 763532 w 788932"/>
              <a:gd name="connsiteY1" fmla="*/ 31750 h 1143164"/>
              <a:gd name="connsiteX2" fmla="*/ 719082 w 788932"/>
              <a:gd name="connsiteY2" fmla="*/ 76200 h 1143164"/>
              <a:gd name="connsiteX3" fmla="*/ 700032 w 788932"/>
              <a:gd name="connsiteY3" fmla="*/ 95250 h 1143164"/>
              <a:gd name="connsiteX4" fmla="*/ 661932 w 788932"/>
              <a:gd name="connsiteY4" fmla="*/ 120650 h 1143164"/>
              <a:gd name="connsiteX5" fmla="*/ 604782 w 788932"/>
              <a:gd name="connsiteY5" fmla="*/ 165100 h 1143164"/>
              <a:gd name="connsiteX6" fmla="*/ 566682 w 788932"/>
              <a:gd name="connsiteY6" fmla="*/ 190500 h 1143164"/>
              <a:gd name="connsiteX7" fmla="*/ 547632 w 788932"/>
              <a:gd name="connsiteY7" fmla="*/ 203200 h 1143164"/>
              <a:gd name="connsiteX8" fmla="*/ 522232 w 788932"/>
              <a:gd name="connsiteY8" fmla="*/ 209550 h 1143164"/>
              <a:gd name="connsiteX9" fmla="*/ 509532 w 788932"/>
              <a:gd name="connsiteY9" fmla="*/ 228600 h 1143164"/>
              <a:gd name="connsiteX10" fmla="*/ 471432 w 788932"/>
              <a:gd name="connsiteY10" fmla="*/ 241300 h 1143164"/>
              <a:gd name="connsiteX11" fmla="*/ 433332 w 788932"/>
              <a:gd name="connsiteY11" fmla="*/ 260350 h 1143164"/>
              <a:gd name="connsiteX12" fmla="*/ 414282 w 788932"/>
              <a:gd name="connsiteY12" fmla="*/ 279400 h 1143164"/>
              <a:gd name="connsiteX13" fmla="*/ 376182 w 788932"/>
              <a:gd name="connsiteY13" fmla="*/ 304800 h 1143164"/>
              <a:gd name="connsiteX14" fmla="*/ 357132 w 788932"/>
              <a:gd name="connsiteY14" fmla="*/ 323850 h 1143164"/>
              <a:gd name="connsiteX15" fmla="*/ 319032 w 788932"/>
              <a:gd name="connsiteY15" fmla="*/ 349250 h 1143164"/>
              <a:gd name="connsiteX16" fmla="*/ 299982 w 788932"/>
              <a:gd name="connsiteY16" fmla="*/ 361950 h 1143164"/>
              <a:gd name="connsiteX17" fmla="*/ 280932 w 788932"/>
              <a:gd name="connsiteY17" fmla="*/ 381000 h 1143164"/>
              <a:gd name="connsiteX18" fmla="*/ 242832 w 788932"/>
              <a:gd name="connsiteY18" fmla="*/ 406400 h 1143164"/>
              <a:gd name="connsiteX19" fmla="*/ 223782 w 788932"/>
              <a:gd name="connsiteY19" fmla="*/ 425450 h 1143164"/>
              <a:gd name="connsiteX20" fmla="*/ 160282 w 788932"/>
              <a:gd name="connsiteY20" fmla="*/ 501650 h 1143164"/>
              <a:gd name="connsiteX21" fmla="*/ 122182 w 788932"/>
              <a:gd name="connsiteY21" fmla="*/ 527050 h 1143164"/>
              <a:gd name="connsiteX22" fmla="*/ 103132 w 788932"/>
              <a:gd name="connsiteY22" fmla="*/ 539750 h 1143164"/>
              <a:gd name="connsiteX23" fmla="*/ 65032 w 788932"/>
              <a:gd name="connsiteY23" fmla="*/ 552450 h 1143164"/>
              <a:gd name="connsiteX24" fmla="*/ 45982 w 788932"/>
              <a:gd name="connsiteY24" fmla="*/ 558800 h 1143164"/>
              <a:gd name="connsiteX25" fmla="*/ 20582 w 788932"/>
              <a:gd name="connsiteY25" fmla="*/ 565150 h 1143164"/>
              <a:gd name="connsiteX26" fmla="*/ 1532 w 788932"/>
              <a:gd name="connsiteY26" fmla="*/ 577850 h 1143164"/>
              <a:gd name="connsiteX27" fmla="*/ 7882 w 788932"/>
              <a:gd name="connsiteY27" fmla="*/ 914400 h 1143164"/>
              <a:gd name="connsiteX28" fmla="*/ 20582 w 788932"/>
              <a:gd name="connsiteY28" fmla="*/ 952500 h 1143164"/>
              <a:gd name="connsiteX29" fmla="*/ 26932 w 788932"/>
              <a:gd name="connsiteY29" fmla="*/ 971550 h 1143164"/>
              <a:gd name="connsiteX30" fmla="*/ 33282 w 788932"/>
              <a:gd name="connsiteY30" fmla="*/ 990600 h 1143164"/>
              <a:gd name="connsiteX31" fmla="*/ 96782 w 788932"/>
              <a:gd name="connsiteY31" fmla="*/ 1085850 h 1143164"/>
              <a:gd name="connsiteX32" fmla="*/ 109482 w 788932"/>
              <a:gd name="connsiteY32" fmla="*/ 1104900 h 1143164"/>
              <a:gd name="connsiteX33" fmla="*/ 141232 w 788932"/>
              <a:gd name="connsiteY33" fmla="*/ 1143000 h 1143164"/>
              <a:gd name="connsiteX34" fmla="*/ 141232 w 788932"/>
              <a:gd name="connsiteY34" fmla="*/ 1136650 h 11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88932" h="1143164">
                <a:moveTo>
                  <a:pt x="788932" y="0"/>
                </a:moveTo>
                <a:cubicBezTo>
                  <a:pt x="780465" y="10583"/>
                  <a:pt x="771504" y="20789"/>
                  <a:pt x="763532" y="31750"/>
                </a:cubicBezTo>
                <a:cubicBezTo>
                  <a:pt x="730926" y="76584"/>
                  <a:pt x="754144" y="64513"/>
                  <a:pt x="719082" y="76200"/>
                </a:cubicBezTo>
                <a:cubicBezTo>
                  <a:pt x="712732" y="82550"/>
                  <a:pt x="707121" y="89737"/>
                  <a:pt x="700032" y="95250"/>
                </a:cubicBezTo>
                <a:cubicBezTo>
                  <a:pt x="687984" y="104621"/>
                  <a:pt x="672725" y="109857"/>
                  <a:pt x="661932" y="120650"/>
                </a:cubicBezTo>
                <a:cubicBezTo>
                  <a:pt x="632089" y="150493"/>
                  <a:pt x="650354" y="134719"/>
                  <a:pt x="604782" y="165100"/>
                </a:cubicBezTo>
                <a:lnTo>
                  <a:pt x="566682" y="190500"/>
                </a:lnTo>
                <a:cubicBezTo>
                  <a:pt x="560332" y="194733"/>
                  <a:pt x="555036" y="201349"/>
                  <a:pt x="547632" y="203200"/>
                </a:cubicBezTo>
                <a:lnTo>
                  <a:pt x="522232" y="209550"/>
                </a:lnTo>
                <a:cubicBezTo>
                  <a:pt x="517999" y="215900"/>
                  <a:pt x="516004" y="224555"/>
                  <a:pt x="509532" y="228600"/>
                </a:cubicBezTo>
                <a:cubicBezTo>
                  <a:pt x="498180" y="235695"/>
                  <a:pt x="482571" y="233874"/>
                  <a:pt x="471432" y="241300"/>
                </a:cubicBezTo>
                <a:cubicBezTo>
                  <a:pt x="446813" y="257713"/>
                  <a:pt x="459622" y="251587"/>
                  <a:pt x="433332" y="260350"/>
                </a:cubicBezTo>
                <a:cubicBezTo>
                  <a:pt x="426982" y="266700"/>
                  <a:pt x="421371" y="273887"/>
                  <a:pt x="414282" y="279400"/>
                </a:cubicBezTo>
                <a:cubicBezTo>
                  <a:pt x="402234" y="288771"/>
                  <a:pt x="386975" y="294007"/>
                  <a:pt x="376182" y="304800"/>
                </a:cubicBezTo>
                <a:cubicBezTo>
                  <a:pt x="369832" y="311150"/>
                  <a:pt x="364221" y="318337"/>
                  <a:pt x="357132" y="323850"/>
                </a:cubicBezTo>
                <a:cubicBezTo>
                  <a:pt x="345084" y="333221"/>
                  <a:pt x="331732" y="340783"/>
                  <a:pt x="319032" y="349250"/>
                </a:cubicBezTo>
                <a:cubicBezTo>
                  <a:pt x="312682" y="353483"/>
                  <a:pt x="305378" y="356554"/>
                  <a:pt x="299982" y="361950"/>
                </a:cubicBezTo>
                <a:cubicBezTo>
                  <a:pt x="293632" y="368300"/>
                  <a:pt x="288021" y="375487"/>
                  <a:pt x="280932" y="381000"/>
                </a:cubicBezTo>
                <a:cubicBezTo>
                  <a:pt x="268884" y="390371"/>
                  <a:pt x="253625" y="395607"/>
                  <a:pt x="242832" y="406400"/>
                </a:cubicBezTo>
                <a:cubicBezTo>
                  <a:pt x="236482" y="412750"/>
                  <a:pt x="229295" y="418361"/>
                  <a:pt x="223782" y="425450"/>
                </a:cubicBezTo>
                <a:cubicBezTo>
                  <a:pt x="198552" y="457889"/>
                  <a:pt x="197252" y="477003"/>
                  <a:pt x="160282" y="501650"/>
                </a:cubicBezTo>
                <a:lnTo>
                  <a:pt x="122182" y="527050"/>
                </a:lnTo>
                <a:cubicBezTo>
                  <a:pt x="115832" y="531283"/>
                  <a:pt x="110372" y="537337"/>
                  <a:pt x="103132" y="539750"/>
                </a:cubicBezTo>
                <a:lnTo>
                  <a:pt x="65032" y="552450"/>
                </a:lnTo>
                <a:cubicBezTo>
                  <a:pt x="58682" y="554567"/>
                  <a:pt x="52476" y="557177"/>
                  <a:pt x="45982" y="558800"/>
                </a:cubicBezTo>
                <a:lnTo>
                  <a:pt x="20582" y="565150"/>
                </a:lnTo>
                <a:cubicBezTo>
                  <a:pt x="14232" y="569383"/>
                  <a:pt x="1809" y="570223"/>
                  <a:pt x="1532" y="577850"/>
                </a:cubicBezTo>
                <a:cubicBezTo>
                  <a:pt x="-2545" y="689979"/>
                  <a:pt x="2184" y="802341"/>
                  <a:pt x="7882" y="914400"/>
                </a:cubicBezTo>
                <a:cubicBezTo>
                  <a:pt x="8562" y="927770"/>
                  <a:pt x="16349" y="939800"/>
                  <a:pt x="20582" y="952500"/>
                </a:cubicBezTo>
                <a:lnTo>
                  <a:pt x="26932" y="971550"/>
                </a:lnTo>
                <a:cubicBezTo>
                  <a:pt x="29049" y="977900"/>
                  <a:pt x="29569" y="985031"/>
                  <a:pt x="33282" y="990600"/>
                </a:cubicBezTo>
                <a:lnTo>
                  <a:pt x="96782" y="1085850"/>
                </a:lnTo>
                <a:lnTo>
                  <a:pt x="109482" y="1104900"/>
                </a:lnTo>
                <a:cubicBezTo>
                  <a:pt x="118853" y="1118957"/>
                  <a:pt x="126564" y="1133221"/>
                  <a:pt x="141232" y="1143000"/>
                </a:cubicBezTo>
                <a:cubicBezTo>
                  <a:pt x="142993" y="1144174"/>
                  <a:pt x="141232" y="1138767"/>
                  <a:pt x="141232" y="113665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Freeform 3"/>
          <p:cNvSpPr/>
          <p:nvPr/>
        </p:nvSpPr>
        <p:spPr>
          <a:xfrm>
            <a:off x="704850" y="5282704"/>
            <a:ext cx="838200" cy="1003796"/>
          </a:xfrm>
          <a:custGeom>
            <a:avLst/>
            <a:gdLst>
              <a:gd name="connsiteX0" fmla="*/ 838200 w 838200"/>
              <a:gd name="connsiteY0" fmla="*/ 51296 h 1003796"/>
              <a:gd name="connsiteX1" fmla="*/ 577850 w 838200"/>
              <a:gd name="connsiteY1" fmla="*/ 44946 h 1003796"/>
              <a:gd name="connsiteX2" fmla="*/ 558800 w 838200"/>
              <a:gd name="connsiteY2" fmla="*/ 38596 h 1003796"/>
              <a:gd name="connsiteX3" fmla="*/ 457200 w 838200"/>
              <a:gd name="connsiteY3" fmla="*/ 25896 h 1003796"/>
              <a:gd name="connsiteX4" fmla="*/ 374650 w 838200"/>
              <a:gd name="connsiteY4" fmla="*/ 13196 h 1003796"/>
              <a:gd name="connsiteX5" fmla="*/ 292100 w 838200"/>
              <a:gd name="connsiteY5" fmla="*/ 496 h 1003796"/>
              <a:gd name="connsiteX6" fmla="*/ 120650 w 838200"/>
              <a:gd name="connsiteY6" fmla="*/ 19546 h 1003796"/>
              <a:gd name="connsiteX7" fmla="*/ 101600 w 838200"/>
              <a:gd name="connsiteY7" fmla="*/ 32246 h 1003796"/>
              <a:gd name="connsiteX8" fmla="*/ 95250 w 838200"/>
              <a:gd name="connsiteY8" fmla="*/ 51296 h 1003796"/>
              <a:gd name="connsiteX9" fmla="*/ 69850 w 838200"/>
              <a:gd name="connsiteY9" fmla="*/ 89396 h 1003796"/>
              <a:gd name="connsiteX10" fmla="*/ 50800 w 838200"/>
              <a:gd name="connsiteY10" fmla="*/ 146546 h 1003796"/>
              <a:gd name="connsiteX11" fmla="*/ 44450 w 838200"/>
              <a:gd name="connsiteY11" fmla="*/ 165596 h 1003796"/>
              <a:gd name="connsiteX12" fmla="*/ 38100 w 838200"/>
              <a:gd name="connsiteY12" fmla="*/ 184646 h 1003796"/>
              <a:gd name="connsiteX13" fmla="*/ 31750 w 838200"/>
              <a:gd name="connsiteY13" fmla="*/ 216396 h 1003796"/>
              <a:gd name="connsiteX14" fmla="*/ 19050 w 838200"/>
              <a:gd name="connsiteY14" fmla="*/ 292596 h 1003796"/>
              <a:gd name="connsiteX15" fmla="*/ 12700 w 838200"/>
              <a:gd name="connsiteY15" fmla="*/ 337046 h 1003796"/>
              <a:gd name="connsiteX16" fmla="*/ 6350 w 838200"/>
              <a:gd name="connsiteY16" fmla="*/ 356096 h 1003796"/>
              <a:gd name="connsiteX17" fmla="*/ 0 w 838200"/>
              <a:gd name="connsiteY17" fmla="*/ 381496 h 1003796"/>
              <a:gd name="connsiteX18" fmla="*/ 6350 w 838200"/>
              <a:gd name="connsiteY18" fmla="*/ 540246 h 1003796"/>
              <a:gd name="connsiteX19" fmla="*/ 12700 w 838200"/>
              <a:gd name="connsiteY19" fmla="*/ 571996 h 1003796"/>
              <a:gd name="connsiteX20" fmla="*/ 25400 w 838200"/>
              <a:gd name="connsiteY20" fmla="*/ 641846 h 1003796"/>
              <a:gd name="connsiteX21" fmla="*/ 31750 w 838200"/>
              <a:gd name="connsiteY21" fmla="*/ 870446 h 1003796"/>
              <a:gd name="connsiteX22" fmla="*/ 38100 w 838200"/>
              <a:gd name="connsiteY22" fmla="*/ 914896 h 1003796"/>
              <a:gd name="connsiteX23" fmla="*/ 50800 w 838200"/>
              <a:gd name="connsiteY23" fmla="*/ 952996 h 1003796"/>
              <a:gd name="connsiteX24" fmla="*/ 57150 w 838200"/>
              <a:gd name="connsiteY24" fmla="*/ 972046 h 1003796"/>
              <a:gd name="connsiteX25" fmla="*/ 63500 w 838200"/>
              <a:gd name="connsiteY25" fmla="*/ 991096 h 1003796"/>
              <a:gd name="connsiteX26" fmla="*/ 76200 w 838200"/>
              <a:gd name="connsiteY26" fmla="*/ 1003796 h 100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38200" h="1003796">
                <a:moveTo>
                  <a:pt x="838200" y="51296"/>
                </a:moveTo>
                <a:cubicBezTo>
                  <a:pt x="751417" y="49179"/>
                  <a:pt x="664570" y="48888"/>
                  <a:pt x="577850" y="44946"/>
                </a:cubicBezTo>
                <a:cubicBezTo>
                  <a:pt x="571163" y="44642"/>
                  <a:pt x="565412" y="39640"/>
                  <a:pt x="558800" y="38596"/>
                </a:cubicBezTo>
                <a:cubicBezTo>
                  <a:pt x="525087" y="33273"/>
                  <a:pt x="457200" y="25896"/>
                  <a:pt x="457200" y="25896"/>
                </a:cubicBezTo>
                <a:cubicBezTo>
                  <a:pt x="416866" y="12451"/>
                  <a:pt x="448318" y="21381"/>
                  <a:pt x="374650" y="13196"/>
                </a:cubicBezTo>
                <a:cubicBezTo>
                  <a:pt x="322751" y="7429"/>
                  <a:pt x="334505" y="8977"/>
                  <a:pt x="292100" y="496"/>
                </a:cubicBezTo>
                <a:cubicBezTo>
                  <a:pt x="289139" y="637"/>
                  <a:pt x="157719" y="-5167"/>
                  <a:pt x="120650" y="19546"/>
                </a:cubicBezTo>
                <a:lnTo>
                  <a:pt x="101600" y="32246"/>
                </a:lnTo>
                <a:cubicBezTo>
                  <a:pt x="99483" y="38596"/>
                  <a:pt x="98501" y="45445"/>
                  <a:pt x="95250" y="51296"/>
                </a:cubicBezTo>
                <a:cubicBezTo>
                  <a:pt x="87837" y="64639"/>
                  <a:pt x="74677" y="74916"/>
                  <a:pt x="69850" y="89396"/>
                </a:cubicBezTo>
                <a:lnTo>
                  <a:pt x="50800" y="146546"/>
                </a:lnTo>
                <a:lnTo>
                  <a:pt x="44450" y="165596"/>
                </a:lnTo>
                <a:cubicBezTo>
                  <a:pt x="42333" y="171946"/>
                  <a:pt x="39413" y="178082"/>
                  <a:pt x="38100" y="184646"/>
                </a:cubicBezTo>
                <a:cubicBezTo>
                  <a:pt x="35983" y="195229"/>
                  <a:pt x="33276" y="205712"/>
                  <a:pt x="31750" y="216396"/>
                </a:cubicBezTo>
                <a:cubicBezTo>
                  <a:pt x="21116" y="290832"/>
                  <a:pt x="32699" y="251649"/>
                  <a:pt x="19050" y="292596"/>
                </a:cubicBezTo>
                <a:cubicBezTo>
                  <a:pt x="16933" y="307413"/>
                  <a:pt x="15635" y="322370"/>
                  <a:pt x="12700" y="337046"/>
                </a:cubicBezTo>
                <a:cubicBezTo>
                  <a:pt x="11387" y="343610"/>
                  <a:pt x="8189" y="349660"/>
                  <a:pt x="6350" y="356096"/>
                </a:cubicBezTo>
                <a:cubicBezTo>
                  <a:pt x="3952" y="364487"/>
                  <a:pt x="2117" y="373029"/>
                  <a:pt x="0" y="381496"/>
                </a:cubicBezTo>
                <a:cubicBezTo>
                  <a:pt x="2117" y="434413"/>
                  <a:pt x="2827" y="487404"/>
                  <a:pt x="6350" y="540246"/>
                </a:cubicBezTo>
                <a:cubicBezTo>
                  <a:pt x="7068" y="551015"/>
                  <a:pt x="10926" y="561350"/>
                  <a:pt x="12700" y="571996"/>
                </a:cubicBezTo>
                <a:cubicBezTo>
                  <a:pt x="24076" y="640254"/>
                  <a:pt x="13209" y="593081"/>
                  <a:pt x="25400" y="641846"/>
                </a:cubicBezTo>
                <a:cubicBezTo>
                  <a:pt x="27517" y="718046"/>
                  <a:pt x="28208" y="794299"/>
                  <a:pt x="31750" y="870446"/>
                </a:cubicBezTo>
                <a:cubicBezTo>
                  <a:pt x="32445" y="885397"/>
                  <a:pt x="34735" y="900312"/>
                  <a:pt x="38100" y="914896"/>
                </a:cubicBezTo>
                <a:cubicBezTo>
                  <a:pt x="41110" y="927940"/>
                  <a:pt x="46567" y="940296"/>
                  <a:pt x="50800" y="952996"/>
                </a:cubicBezTo>
                <a:lnTo>
                  <a:pt x="57150" y="972046"/>
                </a:lnTo>
                <a:cubicBezTo>
                  <a:pt x="59267" y="978396"/>
                  <a:pt x="58767" y="986363"/>
                  <a:pt x="63500" y="991096"/>
                </a:cubicBezTo>
                <a:lnTo>
                  <a:pt x="76200" y="1003796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Freeform 4"/>
          <p:cNvSpPr/>
          <p:nvPr/>
        </p:nvSpPr>
        <p:spPr>
          <a:xfrm>
            <a:off x="1956021" y="5478449"/>
            <a:ext cx="508883" cy="1280220"/>
          </a:xfrm>
          <a:custGeom>
            <a:avLst/>
            <a:gdLst>
              <a:gd name="connsiteX0" fmla="*/ 0 w 508883"/>
              <a:gd name="connsiteY0" fmla="*/ 0 h 1280220"/>
              <a:gd name="connsiteX1" fmla="*/ 174929 w 508883"/>
              <a:gd name="connsiteY1" fmla="*/ 7951 h 1280220"/>
              <a:gd name="connsiteX2" fmla="*/ 198782 w 508883"/>
              <a:gd name="connsiteY2" fmla="*/ 31805 h 1280220"/>
              <a:gd name="connsiteX3" fmla="*/ 206734 w 508883"/>
              <a:gd name="connsiteY3" fmla="*/ 55659 h 1280220"/>
              <a:gd name="connsiteX4" fmla="*/ 222636 w 508883"/>
              <a:gd name="connsiteY4" fmla="*/ 79513 h 1280220"/>
              <a:gd name="connsiteX5" fmla="*/ 238539 w 508883"/>
              <a:gd name="connsiteY5" fmla="*/ 127221 h 1280220"/>
              <a:gd name="connsiteX6" fmla="*/ 294198 w 508883"/>
              <a:gd name="connsiteY6" fmla="*/ 198782 h 1280220"/>
              <a:gd name="connsiteX7" fmla="*/ 310101 w 508883"/>
              <a:gd name="connsiteY7" fmla="*/ 222636 h 1280220"/>
              <a:gd name="connsiteX8" fmla="*/ 326003 w 508883"/>
              <a:gd name="connsiteY8" fmla="*/ 246490 h 1280220"/>
              <a:gd name="connsiteX9" fmla="*/ 349857 w 508883"/>
              <a:gd name="connsiteY9" fmla="*/ 270344 h 1280220"/>
              <a:gd name="connsiteX10" fmla="*/ 389614 w 508883"/>
              <a:gd name="connsiteY10" fmla="*/ 302149 h 1280220"/>
              <a:gd name="connsiteX11" fmla="*/ 405516 w 508883"/>
              <a:gd name="connsiteY11" fmla="*/ 326003 h 1280220"/>
              <a:gd name="connsiteX12" fmla="*/ 429370 w 508883"/>
              <a:gd name="connsiteY12" fmla="*/ 333954 h 1280220"/>
              <a:gd name="connsiteX13" fmla="*/ 437322 w 508883"/>
              <a:gd name="connsiteY13" fmla="*/ 357808 h 1280220"/>
              <a:gd name="connsiteX14" fmla="*/ 469127 w 508883"/>
              <a:gd name="connsiteY14" fmla="*/ 405516 h 1280220"/>
              <a:gd name="connsiteX15" fmla="*/ 492981 w 508883"/>
              <a:gd name="connsiteY15" fmla="*/ 477078 h 1280220"/>
              <a:gd name="connsiteX16" fmla="*/ 500932 w 508883"/>
              <a:gd name="connsiteY16" fmla="*/ 500932 h 1280220"/>
              <a:gd name="connsiteX17" fmla="*/ 508883 w 508883"/>
              <a:gd name="connsiteY17" fmla="*/ 524786 h 1280220"/>
              <a:gd name="connsiteX18" fmla="*/ 492981 w 508883"/>
              <a:gd name="connsiteY18" fmla="*/ 699714 h 1280220"/>
              <a:gd name="connsiteX19" fmla="*/ 477078 w 508883"/>
              <a:gd name="connsiteY19" fmla="*/ 747422 h 1280220"/>
              <a:gd name="connsiteX20" fmla="*/ 461176 w 508883"/>
              <a:gd name="connsiteY20" fmla="*/ 771276 h 1280220"/>
              <a:gd name="connsiteX21" fmla="*/ 445273 w 508883"/>
              <a:gd name="connsiteY21" fmla="*/ 834887 h 1280220"/>
              <a:gd name="connsiteX22" fmla="*/ 429370 w 508883"/>
              <a:gd name="connsiteY22" fmla="*/ 906448 h 1280220"/>
              <a:gd name="connsiteX23" fmla="*/ 421419 w 508883"/>
              <a:gd name="connsiteY23" fmla="*/ 962108 h 1280220"/>
              <a:gd name="connsiteX24" fmla="*/ 413468 w 508883"/>
              <a:gd name="connsiteY24" fmla="*/ 1216549 h 1280220"/>
              <a:gd name="connsiteX25" fmla="*/ 397565 w 508883"/>
              <a:gd name="connsiteY25" fmla="*/ 1240403 h 1280220"/>
              <a:gd name="connsiteX26" fmla="*/ 349857 w 508883"/>
              <a:gd name="connsiteY26" fmla="*/ 1256306 h 1280220"/>
              <a:gd name="connsiteX27" fmla="*/ 326003 w 508883"/>
              <a:gd name="connsiteY27" fmla="*/ 1272208 h 1280220"/>
              <a:gd name="connsiteX28" fmla="*/ 278296 w 508883"/>
              <a:gd name="connsiteY28" fmla="*/ 1280160 h 128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8883" h="1280220">
                <a:moveTo>
                  <a:pt x="0" y="0"/>
                </a:moveTo>
                <a:cubicBezTo>
                  <a:pt x="58310" y="2650"/>
                  <a:pt x="117292" y="-1271"/>
                  <a:pt x="174929" y="7951"/>
                </a:cubicBezTo>
                <a:cubicBezTo>
                  <a:pt x="186032" y="9728"/>
                  <a:pt x="192545" y="22449"/>
                  <a:pt x="198782" y="31805"/>
                </a:cubicBezTo>
                <a:cubicBezTo>
                  <a:pt x="203431" y="38779"/>
                  <a:pt x="202986" y="48162"/>
                  <a:pt x="206734" y="55659"/>
                </a:cubicBezTo>
                <a:cubicBezTo>
                  <a:pt x="211008" y="64206"/>
                  <a:pt x="218755" y="70780"/>
                  <a:pt x="222636" y="79513"/>
                </a:cubicBezTo>
                <a:cubicBezTo>
                  <a:pt x="229444" y="94831"/>
                  <a:pt x="226686" y="115368"/>
                  <a:pt x="238539" y="127221"/>
                </a:cubicBezTo>
                <a:cubicBezTo>
                  <a:pt x="275909" y="164589"/>
                  <a:pt x="256154" y="141717"/>
                  <a:pt x="294198" y="198782"/>
                </a:cubicBezTo>
                <a:lnTo>
                  <a:pt x="310101" y="222636"/>
                </a:lnTo>
                <a:cubicBezTo>
                  <a:pt x="315402" y="230587"/>
                  <a:pt x="319246" y="239733"/>
                  <a:pt x="326003" y="246490"/>
                </a:cubicBezTo>
                <a:cubicBezTo>
                  <a:pt x="333954" y="254441"/>
                  <a:pt x="342658" y="261705"/>
                  <a:pt x="349857" y="270344"/>
                </a:cubicBezTo>
                <a:cubicBezTo>
                  <a:pt x="377523" y="303543"/>
                  <a:pt x="350455" y="289097"/>
                  <a:pt x="389614" y="302149"/>
                </a:cubicBezTo>
                <a:cubicBezTo>
                  <a:pt x="394915" y="310100"/>
                  <a:pt x="398054" y="320033"/>
                  <a:pt x="405516" y="326003"/>
                </a:cubicBezTo>
                <a:cubicBezTo>
                  <a:pt x="412061" y="331239"/>
                  <a:pt x="423443" y="328028"/>
                  <a:pt x="429370" y="333954"/>
                </a:cubicBezTo>
                <a:cubicBezTo>
                  <a:pt x="435297" y="339881"/>
                  <a:pt x="433252" y="350481"/>
                  <a:pt x="437322" y="357808"/>
                </a:cubicBezTo>
                <a:cubicBezTo>
                  <a:pt x="446604" y="374515"/>
                  <a:pt x="469127" y="405516"/>
                  <a:pt x="469127" y="405516"/>
                </a:cubicBezTo>
                <a:lnTo>
                  <a:pt x="492981" y="477078"/>
                </a:lnTo>
                <a:lnTo>
                  <a:pt x="500932" y="500932"/>
                </a:lnTo>
                <a:lnTo>
                  <a:pt x="508883" y="524786"/>
                </a:lnTo>
                <a:cubicBezTo>
                  <a:pt x="504210" y="608906"/>
                  <a:pt x="511632" y="637544"/>
                  <a:pt x="492981" y="699714"/>
                </a:cubicBezTo>
                <a:cubicBezTo>
                  <a:pt x="488164" y="715770"/>
                  <a:pt x="486376" y="733474"/>
                  <a:pt x="477078" y="747422"/>
                </a:cubicBezTo>
                <a:lnTo>
                  <a:pt x="461176" y="771276"/>
                </a:lnTo>
                <a:cubicBezTo>
                  <a:pt x="455875" y="792480"/>
                  <a:pt x="448866" y="813328"/>
                  <a:pt x="445273" y="834887"/>
                </a:cubicBezTo>
                <a:cubicBezTo>
                  <a:pt x="435944" y="890861"/>
                  <a:pt x="442421" y="867300"/>
                  <a:pt x="429370" y="906448"/>
                </a:cubicBezTo>
                <a:cubicBezTo>
                  <a:pt x="426720" y="925001"/>
                  <a:pt x="422379" y="943391"/>
                  <a:pt x="421419" y="962108"/>
                </a:cubicBezTo>
                <a:cubicBezTo>
                  <a:pt x="417073" y="1046852"/>
                  <a:pt x="420715" y="1132004"/>
                  <a:pt x="413468" y="1216549"/>
                </a:cubicBezTo>
                <a:cubicBezTo>
                  <a:pt x="412652" y="1226070"/>
                  <a:pt x="405669" y="1235338"/>
                  <a:pt x="397565" y="1240403"/>
                </a:cubicBezTo>
                <a:cubicBezTo>
                  <a:pt x="383350" y="1249287"/>
                  <a:pt x="363805" y="1247008"/>
                  <a:pt x="349857" y="1256306"/>
                </a:cubicBezTo>
                <a:cubicBezTo>
                  <a:pt x="341906" y="1261607"/>
                  <a:pt x="334787" y="1268444"/>
                  <a:pt x="326003" y="1272208"/>
                </a:cubicBezTo>
                <a:cubicBezTo>
                  <a:pt x="304448" y="1281446"/>
                  <a:pt x="297660" y="1280160"/>
                  <a:pt x="278296" y="1280160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Freeform 5"/>
          <p:cNvSpPr/>
          <p:nvPr/>
        </p:nvSpPr>
        <p:spPr>
          <a:xfrm>
            <a:off x="1948070" y="2949934"/>
            <a:ext cx="1980000" cy="2647784"/>
          </a:xfrm>
          <a:custGeom>
            <a:avLst/>
            <a:gdLst>
              <a:gd name="connsiteX0" fmla="*/ 0 w 1957016"/>
              <a:gd name="connsiteY0" fmla="*/ 2393343 h 2647784"/>
              <a:gd name="connsiteX1" fmla="*/ 127220 w 1957016"/>
              <a:gd name="connsiteY1" fmla="*/ 2377440 h 2647784"/>
              <a:gd name="connsiteX2" fmla="*/ 206733 w 1957016"/>
              <a:gd name="connsiteY2" fmla="*/ 2361537 h 2647784"/>
              <a:gd name="connsiteX3" fmla="*/ 254441 w 1957016"/>
              <a:gd name="connsiteY3" fmla="*/ 2353586 h 2647784"/>
              <a:gd name="connsiteX4" fmla="*/ 326003 w 1957016"/>
              <a:gd name="connsiteY4" fmla="*/ 2361537 h 2647784"/>
              <a:gd name="connsiteX5" fmla="*/ 341906 w 1957016"/>
              <a:gd name="connsiteY5" fmla="*/ 2385391 h 2647784"/>
              <a:gd name="connsiteX6" fmla="*/ 365760 w 1957016"/>
              <a:gd name="connsiteY6" fmla="*/ 2409245 h 2647784"/>
              <a:gd name="connsiteX7" fmla="*/ 397565 w 1957016"/>
              <a:gd name="connsiteY7" fmla="*/ 2449002 h 2647784"/>
              <a:gd name="connsiteX8" fmla="*/ 413467 w 1957016"/>
              <a:gd name="connsiteY8" fmla="*/ 2472856 h 2647784"/>
              <a:gd name="connsiteX9" fmla="*/ 461175 w 1957016"/>
              <a:gd name="connsiteY9" fmla="*/ 2512612 h 2647784"/>
              <a:gd name="connsiteX10" fmla="*/ 516834 w 1957016"/>
              <a:gd name="connsiteY10" fmla="*/ 2568271 h 2647784"/>
              <a:gd name="connsiteX11" fmla="*/ 540688 w 1957016"/>
              <a:gd name="connsiteY11" fmla="*/ 2584174 h 2647784"/>
              <a:gd name="connsiteX12" fmla="*/ 564542 w 1957016"/>
              <a:gd name="connsiteY12" fmla="*/ 2592125 h 2647784"/>
              <a:gd name="connsiteX13" fmla="*/ 580445 w 1957016"/>
              <a:gd name="connsiteY13" fmla="*/ 2615979 h 2647784"/>
              <a:gd name="connsiteX14" fmla="*/ 628153 w 1957016"/>
              <a:gd name="connsiteY14" fmla="*/ 2647784 h 2647784"/>
              <a:gd name="connsiteX15" fmla="*/ 747422 w 1957016"/>
              <a:gd name="connsiteY15" fmla="*/ 2639833 h 2647784"/>
              <a:gd name="connsiteX16" fmla="*/ 795130 w 1957016"/>
              <a:gd name="connsiteY16" fmla="*/ 2608028 h 2647784"/>
              <a:gd name="connsiteX17" fmla="*/ 842838 w 1957016"/>
              <a:gd name="connsiteY17" fmla="*/ 2584174 h 2647784"/>
              <a:gd name="connsiteX18" fmla="*/ 866692 w 1957016"/>
              <a:gd name="connsiteY18" fmla="*/ 2568271 h 2647784"/>
              <a:gd name="connsiteX19" fmla="*/ 890546 w 1957016"/>
              <a:gd name="connsiteY19" fmla="*/ 2560320 h 2647784"/>
              <a:gd name="connsiteX20" fmla="*/ 930302 w 1957016"/>
              <a:gd name="connsiteY20" fmla="*/ 2528515 h 2647784"/>
              <a:gd name="connsiteX21" fmla="*/ 946205 w 1957016"/>
              <a:gd name="connsiteY21" fmla="*/ 2504661 h 2647784"/>
              <a:gd name="connsiteX22" fmla="*/ 993913 w 1957016"/>
              <a:gd name="connsiteY22" fmla="*/ 2480807 h 2647784"/>
              <a:gd name="connsiteX23" fmla="*/ 1041620 w 1957016"/>
              <a:gd name="connsiteY23" fmla="*/ 2488758 h 2647784"/>
              <a:gd name="connsiteX24" fmla="*/ 1081377 w 1957016"/>
              <a:gd name="connsiteY24" fmla="*/ 2496709 h 2647784"/>
              <a:gd name="connsiteX25" fmla="*/ 1144987 w 1957016"/>
              <a:gd name="connsiteY25" fmla="*/ 2488758 h 2647784"/>
              <a:gd name="connsiteX26" fmla="*/ 1168841 w 1957016"/>
              <a:gd name="connsiteY26" fmla="*/ 2472856 h 2647784"/>
              <a:gd name="connsiteX27" fmla="*/ 1200647 w 1957016"/>
              <a:gd name="connsiteY27" fmla="*/ 2401294 h 2647784"/>
              <a:gd name="connsiteX28" fmla="*/ 1208598 w 1957016"/>
              <a:gd name="connsiteY28" fmla="*/ 2377440 h 2647784"/>
              <a:gd name="connsiteX29" fmla="*/ 1216549 w 1957016"/>
              <a:gd name="connsiteY29" fmla="*/ 2353586 h 2647784"/>
              <a:gd name="connsiteX30" fmla="*/ 1232452 w 1957016"/>
              <a:gd name="connsiteY30" fmla="*/ 2242268 h 2647784"/>
              <a:gd name="connsiteX31" fmla="*/ 1248354 w 1957016"/>
              <a:gd name="connsiteY31" fmla="*/ 2218414 h 2647784"/>
              <a:gd name="connsiteX32" fmla="*/ 1296062 w 1957016"/>
              <a:gd name="connsiteY32" fmla="*/ 2186609 h 2647784"/>
              <a:gd name="connsiteX33" fmla="*/ 1343770 w 1957016"/>
              <a:gd name="connsiteY33" fmla="*/ 2170706 h 2647784"/>
              <a:gd name="connsiteX34" fmla="*/ 1367624 w 1957016"/>
              <a:gd name="connsiteY34" fmla="*/ 2154803 h 2647784"/>
              <a:gd name="connsiteX35" fmla="*/ 1415332 w 1957016"/>
              <a:gd name="connsiteY35" fmla="*/ 2138901 h 2647784"/>
              <a:gd name="connsiteX36" fmla="*/ 1463040 w 1957016"/>
              <a:gd name="connsiteY36" fmla="*/ 2099144 h 2647784"/>
              <a:gd name="connsiteX37" fmla="*/ 1470991 w 1957016"/>
              <a:gd name="connsiteY37" fmla="*/ 2075290 h 2647784"/>
              <a:gd name="connsiteX38" fmla="*/ 1486893 w 1957016"/>
              <a:gd name="connsiteY38" fmla="*/ 2051436 h 2647784"/>
              <a:gd name="connsiteX39" fmla="*/ 1518699 w 1957016"/>
              <a:gd name="connsiteY39" fmla="*/ 1979875 h 2647784"/>
              <a:gd name="connsiteX40" fmla="*/ 1526650 w 1957016"/>
              <a:gd name="connsiteY40" fmla="*/ 1956021 h 2647784"/>
              <a:gd name="connsiteX41" fmla="*/ 1542553 w 1957016"/>
              <a:gd name="connsiteY41" fmla="*/ 1932167 h 2647784"/>
              <a:gd name="connsiteX42" fmla="*/ 1574358 w 1957016"/>
              <a:gd name="connsiteY42" fmla="*/ 1860605 h 2647784"/>
              <a:gd name="connsiteX43" fmla="*/ 1598212 w 1957016"/>
              <a:gd name="connsiteY43" fmla="*/ 1812897 h 2647784"/>
              <a:gd name="connsiteX44" fmla="*/ 1622066 w 1957016"/>
              <a:gd name="connsiteY44" fmla="*/ 1796995 h 2647784"/>
              <a:gd name="connsiteX45" fmla="*/ 1661822 w 1957016"/>
              <a:gd name="connsiteY45" fmla="*/ 1725433 h 2647784"/>
              <a:gd name="connsiteX46" fmla="*/ 1677725 w 1957016"/>
              <a:gd name="connsiteY46" fmla="*/ 1701579 h 2647784"/>
              <a:gd name="connsiteX47" fmla="*/ 1701579 w 1957016"/>
              <a:gd name="connsiteY47" fmla="*/ 1630017 h 2647784"/>
              <a:gd name="connsiteX48" fmla="*/ 1709530 w 1957016"/>
              <a:gd name="connsiteY48" fmla="*/ 1606163 h 2647784"/>
              <a:gd name="connsiteX49" fmla="*/ 1701579 w 1957016"/>
              <a:gd name="connsiteY49" fmla="*/ 1463040 h 2647784"/>
              <a:gd name="connsiteX50" fmla="*/ 1685676 w 1957016"/>
              <a:gd name="connsiteY50" fmla="*/ 1415332 h 2647784"/>
              <a:gd name="connsiteX51" fmla="*/ 1661822 w 1957016"/>
              <a:gd name="connsiteY51" fmla="*/ 1399429 h 2647784"/>
              <a:gd name="connsiteX52" fmla="*/ 1614114 w 1957016"/>
              <a:gd name="connsiteY52" fmla="*/ 1327868 h 2647784"/>
              <a:gd name="connsiteX53" fmla="*/ 1598212 w 1957016"/>
              <a:gd name="connsiteY53" fmla="*/ 1304014 h 2647784"/>
              <a:gd name="connsiteX54" fmla="*/ 1606163 w 1957016"/>
              <a:gd name="connsiteY54" fmla="*/ 1272209 h 2647784"/>
              <a:gd name="connsiteX55" fmla="*/ 1637968 w 1957016"/>
              <a:gd name="connsiteY55" fmla="*/ 1224501 h 2647784"/>
              <a:gd name="connsiteX56" fmla="*/ 1653871 w 1957016"/>
              <a:gd name="connsiteY56" fmla="*/ 1176793 h 2647784"/>
              <a:gd name="connsiteX57" fmla="*/ 1661822 w 1957016"/>
              <a:gd name="connsiteY57" fmla="*/ 1152939 h 2647784"/>
              <a:gd name="connsiteX58" fmla="*/ 1677725 w 1957016"/>
              <a:gd name="connsiteY58" fmla="*/ 1081377 h 2647784"/>
              <a:gd name="connsiteX59" fmla="*/ 1709530 w 1957016"/>
              <a:gd name="connsiteY59" fmla="*/ 1033669 h 2647784"/>
              <a:gd name="connsiteX60" fmla="*/ 1733384 w 1957016"/>
              <a:gd name="connsiteY60" fmla="*/ 1025718 h 2647784"/>
              <a:gd name="connsiteX61" fmla="*/ 1789043 w 1957016"/>
              <a:gd name="connsiteY61" fmla="*/ 954156 h 2647784"/>
              <a:gd name="connsiteX62" fmla="*/ 1796994 w 1957016"/>
              <a:gd name="connsiteY62" fmla="*/ 930303 h 2647784"/>
              <a:gd name="connsiteX63" fmla="*/ 1820848 w 1957016"/>
              <a:gd name="connsiteY63" fmla="*/ 914400 h 2647784"/>
              <a:gd name="connsiteX64" fmla="*/ 1836751 w 1957016"/>
              <a:gd name="connsiteY64" fmla="*/ 866692 h 2647784"/>
              <a:gd name="connsiteX65" fmla="*/ 1844702 w 1957016"/>
              <a:gd name="connsiteY65" fmla="*/ 842838 h 2647784"/>
              <a:gd name="connsiteX66" fmla="*/ 1852653 w 1957016"/>
              <a:gd name="connsiteY66" fmla="*/ 818984 h 2647784"/>
              <a:gd name="connsiteX67" fmla="*/ 1860605 w 1957016"/>
              <a:gd name="connsiteY67" fmla="*/ 691763 h 2647784"/>
              <a:gd name="connsiteX68" fmla="*/ 1868556 w 1957016"/>
              <a:gd name="connsiteY68" fmla="*/ 667909 h 2647784"/>
              <a:gd name="connsiteX69" fmla="*/ 1876507 w 1957016"/>
              <a:gd name="connsiteY69" fmla="*/ 620202 h 2647784"/>
              <a:gd name="connsiteX70" fmla="*/ 1892410 w 1957016"/>
              <a:gd name="connsiteY70" fmla="*/ 508883 h 2647784"/>
              <a:gd name="connsiteX71" fmla="*/ 1900361 w 1957016"/>
              <a:gd name="connsiteY71" fmla="*/ 477078 h 2647784"/>
              <a:gd name="connsiteX72" fmla="*/ 1916264 w 1957016"/>
              <a:gd name="connsiteY72" fmla="*/ 373711 h 2647784"/>
              <a:gd name="connsiteX73" fmla="*/ 1924215 w 1957016"/>
              <a:gd name="connsiteY73" fmla="*/ 341906 h 2647784"/>
              <a:gd name="connsiteX74" fmla="*/ 1940118 w 1957016"/>
              <a:gd name="connsiteY74" fmla="*/ 270344 h 2647784"/>
              <a:gd name="connsiteX75" fmla="*/ 1948069 w 1957016"/>
              <a:gd name="connsiteY75" fmla="*/ 206734 h 2647784"/>
              <a:gd name="connsiteX76" fmla="*/ 1956020 w 1957016"/>
              <a:gd name="connsiteY76" fmla="*/ 174929 h 2647784"/>
              <a:gd name="connsiteX77" fmla="*/ 1956020 w 1957016"/>
              <a:gd name="connsiteY77" fmla="*/ 0 h 264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957016" h="2647784">
                <a:moveTo>
                  <a:pt x="0" y="2393343"/>
                </a:moveTo>
                <a:cubicBezTo>
                  <a:pt x="83584" y="2376625"/>
                  <a:pt x="-6459" y="2393166"/>
                  <a:pt x="127220" y="2377440"/>
                </a:cubicBezTo>
                <a:cubicBezTo>
                  <a:pt x="193408" y="2369653"/>
                  <a:pt x="154068" y="2372070"/>
                  <a:pt x="206733" y="2361537"/>
                </a:cubicBezTo>
                <a:cubicBezTo>
                  <a:pt x="222542" y="2358375"/>
                  <a:pt x="238538" y="2356236"/>
                  <a:pt x="254441" y="2353586"/>
                </a:cubicBezTo>
                <a:cubicBezTo>
                  <a:pt x="278295" y="2356236"/>
                  <a:pt x="303447" y="2353335"/>
                  <a:pt x="326003" y="2361537"/>
                </a:cubicBezTo>
                <a:cubicBezTo>
                  <a:pt x="334984" y="2364803"/>
                  <a:pt x="335788" y="2378050"/>
                  <a:pt x="341906" y="2385391"/>
                </a:cubicBezTo>
                <a:cubicBezTo>
                  <a:pt x="349105" y="2394030"/>
                  <a:pt x="357809" y="2401294"/>
                  <a:pt x="365760" y="2409245"/>
                </a:cubicBezTo>
                <a:cubicBezTo>
                  <a:pt x="381239" y="2455684"/>
                  <a:pt x="361599" y="2413036"/>
                  <a:pt x="397565" y="2449002"/>
                </a:cubicBezTo>
                <a:cubicBezTo>
                  <a:pt x="404322" y="2455759"/>
                  <a:pt x="406710" y="2466099"/>
                  <a:pt x="413467" y="2472856"/>
                </a:cubicBezTo>
                <a:cubicBezTo>
                  <a:pt x="459411" y="2518800"/>
                  <a:pt x="415580" y="2453990"/>
                  <a:pt x="461175" y="2512612"/>
                </a:cubicBezTo>
                <a:cubicBezTo>
                  <a:pt x="505831" y="2570028"/>
                  <a:pt x="471251" y="2553077"/>
                  <a:pt x="516834" y="2568271"/>
                </a:cubicBezTo>
                <a:cubicBezTo>
                  <a:pt x="524785" y="2573572"/>
                  <a:pt x="532141" y="2579900"/>
                  <a:pt x="540688" y="2584174"/>
                </a:cubicBezTo>
                <a:cubicBezTo>
                  <a:pt x="548185" y="2587922"/>
                  <a:pt x="557997" y="2586889"/>
                  <a:pt x="564542" y="2592125"/>
                </a:cubicBezTo>
                <a:cubicBezTo>
                  <a:pt x="572004" y="2598095"/>
                  <a:pt x="573253" y="2609686"/>
                  <a:pt x="580445" y="2615979"/>
                </a:cubicBezTo>
                <a:cubicBezTo>
                  <a:pt x="594829" y="2628565"/>
                  <a:pt x="628153" y="2647784"/>
                  <a:pt x="628153" y="2647784"/>
                </a:cubicBezTo>
                <a:cubicBezTo>
                  <a:pt x="667909" y="2645134"/>
                  <a:pt x="707821" y="2644233"/>
                  <a:pt x="747422" y="2639833"/>
                </a:cubicBezTo>
                <a:cubicBezTo>
                  <a:pt x="776445" y="2636608"/>
                  <a:pt x="772728" y="2626697"/>
                  <a:pt x="795130" y="2608028"/>
                </a:cubicBezTo>
                <a:cubicBezTo>
                  <a:pt x="815683" y="2590901"/>
                  <a:pt x="818930" y="2592143"/>
                  <a:pt x="842838" y="2584174"/>
                </a:cubicBezTo>
                <a:cubicBezTo>
                  <a:pt x="850789" y="2578873"/>
                  <a:pt x="858145" y="2572545"/>
                  <a:pt x="866692" y="2568271"/>
                </a:cubicBezTo>
                <a:cubicBezTo>
                  <a:pt x="874189" y="2564523"/>
                  <a:pt x="884001" y="2565556"/>
                  <a:pt x="890546" y="2560320"/>
                </a:cubicBezTo>
                <a:cubicBezTo>
                  <a:pt x="941925" y="2519217"/>
                  <a:pt x="870344" y="2548500"/>
                  <a:pt x="930302" y="2528515"/>
                </a:cubicBezTo>
                <a:cubicBezTo>
                  <a:pt x="935603" y="2520564"/>
                  <a:pt x="939448" y="2511418"/>
                  <a:pt x="946205" y="2504661"/>
                </a:cubicBezTo>
                <a:cubicBezTo>
                  <a:pt x="961620" y="2489246"/>
                  <a:pt x="974511" y="2487274"/>
                  <a:pt x="993913" y="2480807"/>
                </a:cubicBezTo>
                <a:lnTo>
                  <a:pt x="1041620" y="2488758"/>
                </a:lnTo>
                <a:cubicBezTo>
                  <a:pt x="1054917" y="2491176"/>
                  <a:pt x="1067862" y="2496709"/>
                  <a:pt x="1081377" y="2496709"/>
                </a:cubicBezTo>
                <a:cubicBezTo>
                  <a:pt x="1102745" y="2496709"/>
                  <a:pt x="1123784" y="2491408"/>
                  <a:pt x="1144987" y="2488758"/>
                </a:cubicBezTo>
                <a:cubicBezTo>
                  <a:pt x="1152938" y="2483457"/>
                  <a:pt x="1162084" y="2479613"/>
                  <a:pt x="1168841" y="2472856"/>
                </a:cubicBezTo>
                <a:cubicBezTo>
                  <a:pt x="1187742" y="2453956"/>
                  <a:pt x="1192774" y="2424914"/>
                  <a:pt x="1200647" y="2401294"/>
                </a:cubicBezTo>
                <a:lnTo>
                  <a:pt x="1208598" y="2377440"/>
                </a:lnTo>
                <a:lnTo>
                  <a:pt x="1216549" y="2353586"/>
                </a:lnTo>
                <a:cubicBezTo>
                  <a:pt x="1218582" y="2331226"/>
                  <a:pt x="1217153" y="2272865"/>
                  <a:pt x="1232452" y="2242268"/>
                </a:cubicBezTo>
                <a:cubicBezTo>
                  <a:pt x="1236726" y="2233721"/>
                  <a:pt x="1241162" y="2224707"/>
                  <a:pt x="1248354" y="2218414"/>
                </a:cubicBezTo>
                <a:cubicBezTo>
                  <a:pt x="1262738" y="2205828"/>
                  <a:pt x="1277930" y="2192653"/>
                  <a:pt x="1296062" y="2186609"/>
                </a:cubicBezTo>
                <a:lnTo>
                  <a:pt x="1343770" y="2170706"/>
                </a:lnTo>
                <a:cubicBezTo>
                  <a:pt x="1351721" y="2165405"/>
                  <a:pt x="1358891" y="2158684"/>
                  <a:pt x="1367624" y="2154803"/>
                </a:cubicBezTo>
                <a:cubicBezTo>
                  <a:pt x="1382942" y="2147995"/>
                  <a:pt x="1415332" y="2138901"/>
                  <a:pt x="1415332" y="2138901"/>
                </a:cubicBezTo>
                <a:cubicBezTo>
                  <a:pt x="1432933" y="2127167"/>
                  <a:pt x="1450796" y="2117510"/>
                  <a:pt x="1463040" y="2099144"/>
                </a:cubicBezTo>
                <a:cubicBezTo>
                  <a:pt x="1467689" y="2092170"/>
                  <a:pt x="1467243" y="2082787"/>
                  <a:pt x="1470991" y="2075290"/>
                </a:cubicBezTo>
                <a:cubicBezTo>
                  <a:pt x="1475265" y="2066743"/>
                  <a:pt x="1483012" y="2060169"/>
                  <a:pt x="1486893" y="2051436"/>
                </a:cubicBezTo>
                <a:cubicBezTo>
                  <a:pt x="1524740" y="1966281"/>
                  <a:pt x="1482710" y="2033857"/>
                  <a:pt x="1518699" y="1979875"/>
                </a:cubicBezTo>
                <a:cubicBezTo>
                  <a:pt x="1521349" y="1971924"/>
                  <a:pt x="1522902" y="1963518"/>
                  <a:pt x="1526650" y="1956021"/>
                </a:cubicBezTo>
                <a:cubicBezTo>
                  <a:pt x="1530924" y="1947474"/>
                  <a:pt x="1538672" y="1940900"/>
                  <a:pt x="1542553" y="1932167"/>
                </a:cubicBezTo>
                <a:cubicBezTo>
                  <a:pt x="1580402" y="1847006"/>
                  <a:pt x="1538367" y="1914590"/>
                  <a:pt x="1574358" y="1860605"/>
                </a:cubicBezTo>
                <a:cubicBezTo>
                  <a:pt x="1580825" y="1841203"/>
                  <a:pt x="1582797" y="1828311"/>
                  <a:pt x="1598212" y="1812897"/>
                </a:cubicBezTo>
                <a:cubicBezTo>
                  <a:pt x="1604969" y="1806140"/>
                  <a:pt x="1614115" y="1802296"/>
                  <a:pt x="1622066" y="1796995"/>
                </a:cubicBezTo>
                <a:cubicBezTo>
                  <a:pt x="1636061" y="1755010"/>
                  <a:pt x="1625368" y="1780114"/>
                  <a:pt x="1661822" y="1725433"/>
                </a:cubicBezTo>
                <a:lnTo>
                  <a:pt x="1677725" y="1701579"/>
                </a:lnTo>
                <a:lnTo>
                  <a:pt x="1701579" y="1630017"/>
                </a:lnTo>
                <a:lnTo>
                  <a:pt x="1709530" y="1606163"/>
                </a:lnTo>
                <a:cubicBezTo>
                  <a:pt x="1706880" y="1558455"/>
                  <a:pt x="1707506" y="1510452"/>
                  <a:pt x="1701579" y="1463040"/>
                </a:cubicBezTo>
                <a:cubicBezTo>
                  <a:pt x="1699500" y="1446407"/>
                  <a:pt x="1699624" y="1424631"/>
                  <a:pt x="1685676" y="1415332"/>
                </a:cubicBezTo>
                <a:lnTo>
                  <a:pt x="1661822" y="1399429"/>
                </a:lnTo>
                <a:lnTo>
                  <a:pt x="1614114" y="1327868"/>
                </a:lnTo>
                <a:lnTo>
                  <a:pt x="1598212" y="1304014"/>
                </a:lnTo>
                <a:cubicBezTo>
                  <a:pt x="1600862" y="1293412"/>
                  <a:pt x="1601276" y="1281983"/>
                  <a:pt x="1606163" y="1272209"/>
                </a:cubicBezTo>
                <a:cubicBezTo>
                  <a:pt x="1614710" y="1255114"/>
                  <a:pt x="1631924" y="1242633"/>
                  <a:pt x="1637968" y="1224501"/>
                </a:cubicBezTo>
                <a:lnTo>
                  <a:pt x="1653871" y="1176793"/>
                </a:lnTo>
                <a:cubicBezTo>
                  <a:pt x="1656521" y="1168842"/>
                  <a:pt x="1660178" y="1161158"/>
                  <a:pt x="1661822" y="1152939"/>
                </a:cubicBezTo>
                <a:cubicBezTo>
                  <a:pt x="1662659" y="1148752"/>
                  <a:pt x="1673980" y="1088866"/>
                  <a:pt x="1677725" y="1081377"/>
                </a:cubicBezTo>
                <a:cubicBezTo>
                  <a:pt x="1686272" y="1064282"/>
                  <a:pt x="1691398" y="1039713"/>
                  <a:pt x="1709530" y="1033669"/>
                </a:cubicBezTo>
                <a:lnTo>
                  <a:pt x="1733384" y="1025718"/>
                </a:lnTo>
                <a:cubicBezTo>
                  <a:pt x="1771426" y="968654"/>
                  <a:pt x="1751674" y="991525"/>
                  <a:pt x="1789043" y="954156"/>
                </a:cubicBezTo>
                <a:cubicBezTo>
                  <a:pt x="1791693" y="946205"/>
                  <a:pt x="1791758" y="936848"/>
                  <a:pt x="1796994" y="930303"/>
                </a:cubicBezTo>
                <a:cubicBezTo>
                  <a:pt x="1802964" y="922841"/>
                  <a:pt x="1815783" y="922504"/>
                  <a:pt x="1820848" y="914400"/>
                </a:cubicBezTo>
                <a:cubicBezTo>
                  <a:pt x="1829732" y="900185"/>
                  <a:pt x="1831450" y="882595"/>
                  <a:pt x="1836751" y="866692"/>
                </a:cubicBezTo>
                <a:lnTo>
                  <a:pt x="1844702" y="842838"/>
                </a:lnTo>
                <a:lnTo>
                  <a:pt x="1852653" y="818984"/>
                </a:lnTo>
                <a:cubicBezTo>
                  <a:pt x="1855304" y="776577"/>
                  <a:pt x="1856157" y="734019"/>
                  <a:pt x="1860605" y="691763"/>
                </a:cubicBezTo>
                <a:cubicBezTo>
                  <a:pt x="1861482" y="683428"/>
                  <a:pt x="1866738" y="676091"/>
                  <a:pt x="1868556" y="667909"/>
                </a:cubicBezTo>
                <a:cubicBezTo>
                  <a:pt x="1872053" y="652171"/>
                  <a:pt x="1874115" y="636145"/>
                  <a:pt x="1876507" y="620202"/>
                </a:cubicBezTo>
                <a:cubicBezTo>
                  <a:pt x="1882067" y="583134"/>
                  <a:pt x="1883319" y="545247"/>
                  <a:pt x="1892410" y="508883"/>
                </a:cubicBezTo>
                <a:cubicBezTo>
                  <a:pt x="1895060" y="498281"/>
                  <a:pt x="1898218" y="487794"/>
                  <a:pt x="1900361" y="477078"/>
                </a:cubicBezTo>
                <a:cubicBezTo>
                  <a:pt x="1915738" y="400197"/>
                  <a:pt x="1900984" y="457753"/>
                  <a:pt x="1916264" y="373711"/>
                </a:cubicBezTo>
                <a:cubicBezTo>
                  <a:pt x="1918219" y="362959"/>
                  <a:pt x="1922072" y="352622"/>
                  <a:pt x="1924215" y="341906"/>
                </a:cubicBezTo>
                <a:cubicBezTo>
                  <a:pt x="1938209" y="271939"/>
                  <a:pt x="1924644" y="316767"/>
                  <a:pt x="1940118" y="270344"/>
                </a:cubicBezTo>
                <a:cubicBezTo>
                  <a:pt x="1942768" y="249141"/>
                  <a:pt x="1944556" y="227812"/>
                  <a:pt x="1948069" y="206734"/>
                </a:cubicBezTo>
                <a:cubicBezTo>
                  <a:pt x="1949865" y="195955"/>
                  <a:pt x="1955600" y="185849"/>
                  <a:pt x="1956020" y="174929"/>
                </a:cubicBezTo>
                <a:cubicBezTo>
                  <a:pt x="1958261" y="116662"/>
                  <a:pt x="1956020" y="58310"/>
                  <a:pt x="195602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Freeform 6"/>
          <p:cNvSpPr/>
          <p:nvPr/>
        </p:nvSpPr>
        <p:spPr>
          <a:xfrm>
            <a:off x="3450866" y="3649649"/>
            <a:ext cx="1502797" cy="1845120"/>
          </a:xfrm>
          <a:custGeom>
            <a:avLst/>
            <a:gdLst>
              <a:gd name="connsiteX0" fmla="*/ 0 w 1502797"/>
              <a:gd name="connsiteY0" fmla="*/ 1288111 h 1845120"/>
              <a:gd name="connsiteX1" fmla="*/ 39757 w 1502797"/>
              <a:gd name="connsiteY1" fmla="*/ 1304014 h 1845120"/>
              <a:gd name="connsiteX2" fmla="*/ 87464 w 1502797"/>
              <a:gd name="connsiteY2" fmla="*/ 1335819 h 1845120"/>
              <a:gd name="connsiteX3" fmla="*/ 119270 w 1502797"/>
              <a:gd name="connsiteY3" fmla="*/ 1343770 h 1845120"/>
              <a:gd name="connsiteX4" fmla="*/ 159026 w 1502797"/>
              <a:gd name="connsiteY4" fmla="*/ 1351721 h 1845120"/>
              <a:gd name="connsiteX5" fmla="*/ 182880 w 1502797"/>
              <a:gd name="connsiteY5" fmla="*/ 1359673 h 1845120"/>
              <a:gd name="connsiteX6" fmla="*/ 238539 w 1502797"/>
              <a:gd name="connsiteY6" fmla="*/ 1375575 h 1845120"/>
              <a:gd name="connsiteX7" fmla="*/ 262393 w 1502797"/>
              <a:gd name="connsiteY7" fmla="*/ 1391478 h 1845120"/>
              <a:gd name="connsiteX8" fmla="*/ 286247 w 1502797"/>
              <a:gd name="connsiteY8" fmla="*/ 1399429 h 1845120"/>
              <a:gd name="connsiteX9" fmla="*/ 294198 w 1502797"/>
              <a:gd name="connsiteY9" fmla="*/ 1423283 h 1845120"/>
              <a:gd name="connsiteX10" fmla="*/ 318052 w 1502797"/>
              <a:gd name="connsiteY10" fmla="*/ 1447137 h 1845120"/>
              <a:gd name="connsiteX11" fmla="*/ 349857 w 1502797"/>
              <a:gd name="connsiteY11" fmla="*/ 1494845 h 1845120"/>
              <a:gd name="connsiteX12" fmla="*/ 381663 w 1502797"/>
              <a:gd name="connsiteY12" fmla="*/ 1542553 h 1845120"/>
              <a:gd name="connsiteX13" fmla="*/ 405517 w 1502797"/>
              <a:gd name="connsiteY13" fmla="*/ 1566407 h 1845120"/>
              <a:gd name="connsiteX14" fmla="*/ 485030 w 1502797"/>
              <a:gd name="connsiteY14" fmla="*/ 1661822 h 1845120"/>
              <a:gd name="connsiteX15" fmla="*/ 556591 w 1502797"/>
              <a:gd name="connsiteY15" fmla="*/ 1685676 h 1845120"/>
              <a:gd name="connsiteX16" fmla="*/ 580445 w 1502797"/>
              <a:gd name="connsiteY16" fmla="*/ 1693628 h 1845120"/>
              <a:gd name="connsiteX17" fmla="*/ 604299 w 1502797"/>
              <a:gd name="connsiteY17" fmla="*/ 1701579 h 1845120"/>
              <a:gd name="connsiteX18" fmla="*/ 628153 w 1502797"/>
              <a:gd name="connsiteY18" fmla="*/ 1717481 h 1845120"/>
              <a:gd name="connsiteX19" fmla="*/ 652007 w 1502797"/>
              <a:gd name="connsiteY19" fmla="*/ 1725433 h 1845120"/>
              <a:gd name="connsiteX20" fmla="*/ 675861 w 1502797"/>
              <a:gd name="connsiteY20" fmla="*/ 1741335 h 1845120"/>
              <a:gd name="connsiteX21" fmla="*/ 723569 w 1502797"/>
              <a:gd name="connsiteY21" fmla="*/ 1757238 h 1845120"/>
              <a:gd name="connsiteX22" fmla="*/ 747423 w 1502797"/>
              <a:gd name="connsiteY22" fmla="*/ 1773141 h 1845120"/>
              <a:gd name="connsiteX23" fmla="*/ 795131 w 1502797"/>
              <a:gd name="connsiteY23" fmla="*/ 1789043 h 1845120"/>
              <a:gd name="connsiteX24" fmla="*/ 842838 w 1502797"/>
              <a:gd name="connsiteY24" fmla="*/ 1804946 h 1845120"/>
              <a:gd name="connsiteX25" fmla="*/ 866692 w 1502797"/>
              <a:gd name="connsiteY25" fmla="*/ 1812897 h 1845120"/>
              <a:gd name="connsiteX26" fmla="*/ 890546 w 1502797"/>
              <a:gd name="connsiteY26" fmla="*/ 1820848 h 1845120"/>
              <a:gd name="connsiteX27" fmla="*/ 914400 w 1502797"/>
              <a:gd name="connsiteY27" fmla="*/ 1836751 h 1845120"/>
              <a:gd name="connsiteX28" fmla="*/ 1033670 w 1502797"/>
              <a:gd name="connsiteY28" fmla="*/ 1836751 h 1845120"/>
              <a:gd name="connsiteX29" fmla="*/ 1057524 w 1502797"/>
              <a:gd name="connsiteY29" fmla="*/ 1828800 h 1845120"/>
              <a:gd name="connsiteX30" fmla="*/ 1089329 w 1502797"/>
              <a:gd name="connsiteY30" fmla="*/ 1781092 h 1845120"/>
              <a:gd name="connsiteX31" fmla="*/ 1105231 w 1502797"/>
              <a:gd name="connsiteY31" fmla="*/ 1757238 h 1845120"/>
              <a:gd name="connsiteX32" fmla="*/ 1160891 w 1502797"/>
              <a:gd name="connsiteY32" fmla="*/ 1701579 h 1845120"/>
              <a:gd name="connsiteX33" fmla="*/ 1184744 w 1502797"/>
              <a:gd name="connsiteY33" fmla="*/ 1653871 h 1845120"/>
              <a:gd name="connsiteX34" fmla="*/ 1208598 w 1502797"/>
              <a:gd name="connsiteY34" fmla="*/ 1630017 h 1845120"/>
              <a:gd name="connsiteX35" fmla="*/ 1240404 w 1502797"/>
              <a:gd name="connsiteY35" fmla="*/ 1582309 h 1845120"/>
              <a:gd name="connsiteX36" fmla="*/ 1311965 w 1502797"/>
              <a:gd name="connsiteY36" fmla="*/ 1518699 h 1845120"/>
              <a:gd name="connsiteX37" fmla="*/ 1359673 w 1502797"/>
              <a:gd name="connsiteY37" fmla="*/ 1447137 h 1845120"/>
              <a:gd name="connsiteX38" fmla="*/ 1375576 w 1502797"/>
              <a:gd name="connsiteY38" fmla="*/ 1423283 h 1845120"/>
              <a:gd name="connsiteX39" fmla="*/ 1399430 w 1502797"/>
              <a:gd name="connsiteY39" fmla="*/ 1399429 h 1845120"/>
              <a:gd name="connsiteX40" fmla="*/ 1455089 w 1502797"/>
              <a:gd name="connsiteY40" fmla="*/ 1335819 h 1845120"/>
              <a:gd name="connsiteX41" fmla="*/ 1478943 w 1502797"/>
              <a:gd name="connsiteY41" fmla="*/ 1288111 h 1845120"/>
              <a:gd name="connsiteX42" fmla="*/ 1502797 w 1502797"/>
              <a:gd name="connsiteY42" fmla="*/ 1240403 h 1845120"/>
              <a:gd name="connsiteX43" fmla="*/ 1494845 w 1502797"/>
              <a:gd name="connsiteY43" fmla="*/ 1192695 h 1845120"/>
              <a:gd name="connsiteX44" fmla="*/ 1470991 w 1502797"/>
              <a:gd name="connsiteY44" fmla="*/ 1184744 h 1845120"/>
              <a:gd name="connsiteX45" fmla="*/ 1447137 w 1502797"/>
              <a:gd name="connsiteY45" fmla="*/ 1168841 h 1845120"/>
              <a:gd name="connsiteX46" fmla="*/ 1423284 w 1502797"/>
              <a:gd name="connsiteY46" fmla="*/ 1160890 h 1845120"/>
              <a:gd name="connsiteX47" fmla="*/ 1375576 w 1502797"/>
              <a:gd name="connsiteY47" fmla="*/ 1129085 h 1845120"/>
              <a:gd name="connsiteX48" fmla="*/ 1359673 w 1502797"/>
              <a:gd name="connsiteY48" fmla="*/ 1105231 h 1845120"/>
              <a:gd name="connsiteX49" fmla="*/ 1335819 w 1502797"/>
              <a:gd name="connsiteY49" fmla="*/ 1089328 h 1845120"/>
              <a:gd name="connsiteX50" fmla="*/ 1327868 w 1502797"/>
              <a:gd name="connsiteY50" fmla="*/ 1065474 h 1845120"/>
              <a:gd name="connsiteX51" fmla="*/ 1304014 w 1502797"/>
              <a:gd name="connsiteY51" fmla="*/ 1041621 h 1845120"/>
              <a:gd name="connsiteX52" fmla="*/ 1288111 w 1502797"/>
              <a:gd name="connsiteY52" fmla="*/ 993913 h 1845120"/>
              <a:gd name="connsiteX53" fmla="*/ 1280160 w 1502797"/>
              <a:gd name="connsiteY53" fmla="*/ 970059 h 1845120"/>
              <a:gd name="connsiteX54" fmla="*/ 1296063 w 1502797"/>
              <a:gd name="connsiteY54" fmla="*/ 914400 h 1845120"/>
              <a:gd name="connsiteX55" fmla="*/ 1335819 w 1502797"/>
              <a:gd name="connsiteY55" fmla="*/ 866692 h 1845120"/>
              <a:gd name="connsiteX56" fmla="*/ 1351722 w 1502797"/>
              <a:gd name="connsiteY56" fmla="*/ 818984 h 1845120"/>
              <a:gd name="connsiteX57" fmla="*/ 1367624 w 1502797"/>
              <a:gd name="connsiteY57" fmla="*/ 795130 h 1845120"/>
              <a:gd name="connsiteX58" fmla="*/ 1391478 w 1502797"/>
              <a:gd name="connsiteY58" fmla="*/ 715617 h 1845120"/>
              <a:gd name="connsiteX59" fmla="*/ 1399430 w 1502797"/>
              <a:gd name="connsiteY59" fmla="*/ 691763 h 1845120"/>
              <a:gd name="connsiteX60" fmla="*/ 1391478 w 1502797"/>
              <a:gd name="connsiteY60" fmla="*/ 548640 h 1845120"/>
              <a:gd name="connsiteX61" fmla="*/ 1375576 w 1502797"/>
              <a:gd name="connsiteY61" fmla="*/ 500932 h 1845120"/>
              <a:gd name="connsiteX62" fmla="*/ 1367624 w 1502797"/>
              <a:gd name="connsiteY62" fmla="*/ 461175 h 1845120"/>
              <a:gd name="connsiteX63" fmla="*/ 1375576 w 1502797"/>
              <a:gd name="connsiteY63" fmla="*/ 310101 h 1845120"/>
              <a:gd name="connsiteX64" fmla="*/ 1383527 w 1502797"/>
              <a:gd name="connsiteY64" fmla="*/ 286247 h 1845120"/>
              <a:gd name="connsiteX65" fmla="*/ 1399430 w 1502797"/>
              <a:gd name="connsiteY65" fmla="*/ 182880 h 1845120"/>
              <a:gd name="connsiteX66" fmla="*/ 1415332 w 1502797"/>
              <a:gd name="connsiteY66" fmla="*/ 135172 h 1845120"/>
              <a:gd name="connsiteX67" fmla="*/ 1431235 w 1502797"/>
              <a:gd name="connsiteY67" fmla="*/ 111318 h 1845120"/>
              <a:gd name="connsiteX68" fmla="*/ 1463040 w 1502797"/>
              <a:gd name="connsiteY68" fmla="*/ 71561 h 1845120"/>
              <a:gd name="connsiteX69" fmla="*/ 1470991 w 1502797"/>
              <a:gd name="connsiteY69" fmla="*/ 47708 h 1845120"/>
              <a:gd name="connsiteX70" fmla="*/ 1502797 w 1502797"/>
              <a:gd name="connsiteY70" fmla="*/ 0 h 184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502797" h="1845120">
                <a:moveTo>
                  <a:pt x="0" y="1288111"/>
                </a:moveTo>
                <a:cubicBezTo>
                  <a:pt x="13252" y="1293412"/>
                  <a:pt x="27227" y="1297179"/>
                  <a:pt x="39757" y="1304014"/>
                </a:cubicBezTo>
                <a:cubicBezTo>
                  <a:pt x="56536" y="1313166"/>
                  <a:pt x="68922" y="1331184"/>
                  <a:pt x="87464" y="1335819"/>
                </a:cubicBezTo>
                <a:cubicBezTo>
                  <a:pt x="98066" y="1338469"/>
                  <a:pt x="108602" y="1341399"/>
                  <a:pt x="119270" y="1343770"/>
                </a:cubicBezTo>
                <a:cubicBezTo>
                  <a:pt x="132463" y="1346702"/>
                  <a:pt x="145915" y="1348443"/>
                  <a:pt x="159026" y="1351721"/>
                </a:cubicBezTo>
                <a:cubicBezTo>
                  <a:pt x="167157" y="1353754"/>
                  <a:pt x="174821" y="1357370"/>
                  <a:pt x="182880" y="1359673"/>
                </a:cubicBezTo>
                <a:cubicBezTo>
                  <a:pt x="252795" y="1379649"/>
                  <a:pt x="181325" y="1356504"/>
                  <a:pt x="238539" y="1375575"/>
                </a:cubicBezTo>
                <a:cubicBezTo>
                  <a:pt x="246490" y="1380876"/>
                  <a:pt x="253846" y="1387204"/>
                  <a:pt x="262393" y="1391478"/>
                </a:cubicBezTo>
                <a:cubicBezTo>
                  <a:pt x="269890" y="1395226"/>
                  <a:pt x="280320" y="1393502"/>
                  <a:pt x="286247" y="1399429"/>
                </a:cubicBezTo>
                <a:cubicBezTo>
                  <a:pt x="292174" y="1405356"/>
                  <a:pt x="289549" y="1416309"/>
                  <a:pt x="294198" y="1423283"/>
                </a:cubicBezTo>
                <a:cubicBezTo>
                  <a:pt x="300435" y="1432639"/>
                  <a:pt x="310101" y="1439186"/>
                  <a:pt x="318052" y="1447137"/>
                </a:cubicBezTo>
                <a:cubicBezTo>
                  <a:pt x="333260" y="1492756"/>
                  <a:pt x="315114" y="1450175"/>
                  <a:pt x="349857" y="1494845"/>
                </a:cubicBezTo>
                <a:cubicBezTo>
                  <a:pt x="361591" y="1509932"/>
                  <a:pt x="368148" y="1529038"/>
                  <a:pt x="381663" y="1542553"/>
                </a:cubicBezTo>
                <a:cubicBezTo>
                  <a:pt x="389614" y="1550504"/>
                  <a:pt x="398613" y="1557531"/>
                  <a:pt x="405517" y="1566407"/>
                </a:cubicBezTo>
                <a:cubicBezTo>
                  <a:pt x="423340" y="1589323"/>
                  <a:pt x="454940" y="1651792"/>
                  <a:pt x="485030" y="1661822"/>
                </a:cubicBezTo>
                <a:lnTo>
                  <a:pt x="556591" y="1685676"/>
                </a:lnTo>
                <a:lnTo>
                  <a:pt x="580445" y="1693628"/>
                </a:lnTo>
                <a:cubicBezTo>
                  <a:pt x="588396" y="1696278"/>
                  <a:pt x="597325" y="1696930"/>
                  <a:pt x="604299" y="1701579"/>
                </a:cubicBezTo>
                <a:cubicBezTo>
                  <a:pt x="612250" y="1706880"/>
                  <a:pt x="619606" y="1713207"/>
                  <a:pt x="628153" y="1717481"/>
                </a:cubicBezTo>
                <a:cubicBezTo>
                  <a:pt x="635650" y="1721229"/>
                  <a:pt x="644510" y="1721685"/>
                  <a:pt x="652007" y="1725433"/>
                </a:cubicBezTo>
                <a:cubicBezTo>
                  <a:pt x="660554" y="1729707"/>
                  <a:pt x="667128" y="1737454"/>
                  <a:pt x="675861" y="1741335"/>
                </a:cubicBezTo>
                <a:cubicBezTo>
                  <a:pt x="691179" y="1748143"/>
                  <a:pt x="723569" y="1757238"/>
                  <a:pt x="723569" y="1757238"/>
                </a:cubicBezTo>
                <a:cubicBezTo>
                  <a:pt x="731520" y="1762539"/>
                  <a:pt x="738690" y="1769260"/>
                  <a:pt x="747423" y="1773141"/>
                </a:cubicBezTo>
                <a:cubicBezTo>
                  <a:pt x="762741" y="1779949"/>
                  <a:pt x="779228" y="1783742"/>
                  <a:pt x="795131" y="1789043"/>
                </a:cubicBezTo>
                <a:lnTo>
                  <a:pt x="842838" y="1804946"/>
                </a:lnTo>
                <a:lnTo>
                  <a:pt x="866692" y="1812897"/>
                </a:lnTo>
                <a:lnTo>
                  <a:pt x="890546" y="1820848"/>
                </a:lnTo>
                <a:cubicBezTo>
                  <a:pt x="898497" y="1826149"/>
                  <a:pt x="905180" y="1834237"/>
                  <a:pt x="914400" y="1836751"/>
                </a:cubicBezTo>
                <a:cubicBezTo>
                  <a:pt x="967384" y="1851201"/>
                  <a:pt x="982488" y="1844063"/>
                  <a:pt x="1033670" y="1836751"/>
                </a:cubicBezTo>
                <a:cubicBezTo>
                  <a:pt x="1041621" y="1834101"/>
                  <a:pt x="1051597" y="1834727"/>
                  <a:pt x="1057524" y="1828800"/>
                </a:cubicBezTo>
                <a:cubicBezTo>
                  <a:pt x="1071039" y="1815285"/>
                  <a:pt x="1078727" y="1796995"/>
                  <a:pt x="1089329" y="1781092"/>
                </a:cubicBezTo>
                <a:cubicBezTo>
                  <a:pt x="1094630" y="1773141"/>
                  <a:pt x="1098474" y="1763995"/>
                  <a:pt x="1105231" y="1757238"/>
                </a:cubicBezTo>
                <a:lnTo>
                  <a:pt x="1160891" y="1701579"/>
                </a:lnTo>
                <a:cubicBezTo>
                  <a:pt x="1168859" y="1677673"/>
                  <a:pt x="1167618" y="1674422"/>
                  <a:pt x="1184744" y="1653871"/>
                </a:cubicBezTo>
                <a:cubicBezTo>
                  <a:pt x="1191943" y="1645232"/>
                  <a:pt x="1201694" y="1638893"/>
                  <a:pt x="1208598" y="1630017"/>
                </a:cubicBezTo>
                <a:cubicBezTo>
                  <a:pt x="1220332" y="1614930"/>
                  <a:pt x="1226889" y="1595824"/>
                  <a:pt x="1240404" y="1582309"/>
                </a:cubicBezTo>
                <a:cubicBezTo>
                  <a:pt x="1294868" y="1527844"/>
                  <a:pt x="1269398" y="1547076"/>
                  <a:pt x="1311965" y="1518699"/>
                </a:cubicBezTo>
                <a:lnTo>
                  <a:pt x="1359673" y="1447137"/>
                </a:lnTo>
                <a:cubicBezTo>
                  <a:pt x="1364974" y="1439186"/>
                  <a:pt x="1368819" y="1430040"/>
                  <a:pt x="1375576" y="1423283"/>
                </a:cubicBezTo>
                <a:cubicBezTo>
                  <a:pt x="1383527" y="1415332"/>
                  <a:pt x="1392526" y="1408305"/>
                  <a:pt x="1399430" y="1399429"/>
                </a:cubicBezTo>
                <a:cubicBezTo>
                  <a:pt x="1449380" y="1335207"/>
                  <a:pt x="1408910" y="1366604"/>
                  <a:pt x="1455089" y="1335819"/>
                </a:cubicBezTo>
                <a:cubicBezTo>
                  <a:pt x="1500661" y="1267458"/>
                  <a:pt x="1446023" y="1353950"/>
                  <a:pt x="1478943" y="1288111"/>
                </a:cubicBezTo>
                <a:cubicBezTo>
                  <a:pt x="1509771" y="1226455"/>
                  <a:pt x="1482809" y="1300361"/>
                  <a:pt x="1502797" y="1240403"/>
                </a:cubicBezTo>
                <a:cubicBezTo>
                  <a:pt x="1500146" y="1224500"/>
                  <a:pt x="1502844" y="1206693"/>
                  <a:pt x="1494845" y="1192695"/>
                </a:cubicBezTo>
                <a:cubicBezTo>
                  <a:pt x="1490687" y="1185418"/>
                  <a:pt x="1478488" y="1188492"/>
                  <a:pt x="1470991" y="1184744"/>
                </a:cubicBezTo>
                <a:cubicBezTo>
                  <a:pt x="1462444" y="1180470"/>
                  <a:pt x="1455684" y="1173115"/>
                  <a:pt x="1447137" y="1168841"/>
                </a:cubicBezTo>
                <a:cubicBezTo>
                  <a:pt x="1439641" y="1165093"/>
                  <a:pt x="1430610" y="1164960"/>
                  <a:pt x="1423284" y="1160890"/>
                </a:cubicBezTo>
                <a:cubicBezTo>
                  <a:pt x="1406577" y="1151608"/>
                  <a:pt x="1375576" y="1129085"/>
                  <a:pt x="1375576" y="1129085"/>
                </a:cubicBezTo>
                <a:cubicBezTo>
                  <a:pt x="1370275" y="1121134"/>
                  <a:pt x="1366430" y="1111988"/>
                  <a:pt x="1359673" y="1105231"/>
                </a:cubicBezTo>
                <a:cubicBezTo>
                  <a:pt x="1352916" y="1098474"/>
                  <a:pt x="1341789" y="1096790"/>
                  <a:pt x="1335819" y="1089328"/>
                </a:cubicBezTo>
                <a:cubicBezTo>
                  <a:pt x="1330583" y="1082783"/>
                  <a:pt x="1332517" y="1072448"/>
                  <a:pt x="1327868" y="1065474"/>
                </a:cubicBezTo>
                <a:cubicBezTo>
                  <a:pt x="1321631" y="1056118"/>
                  <a:pt x="1311965" y="1049572"/>
                  <a:pt x="1304014" y="1041621"/>
                </a:cubicBezTo>
                <a:lnTo>
                  <a:pt x="1288111" y="993913"/>
                </a:lnTo>
                <a:lnTo>
                  <a:pt x="1280160" y="970059"/>
                </a:lnTo>
                <a:cubicBezTo>
                  <a:pt x="1282709" y="959862"/>
                  <a:pt x="1290357" y="925812"/>
                  <a:pt x="1296063" y="914400"/>
                </a:cubicBezTo>
                <a:cubicBezTo>
                  <a:pt x="1307134" y="892258"/>
                  <a:pt x="1318232" y="884279"/>
                  <a:pt x="1335819" y="866692"/>
                </a:cubicBezTo>
                <a:cubicBezTo>
                  <a:pt x="1341120" y="850789"/>
                  <a:pt x="1342424" y="832932"/>
                  <a:pt x="1351722" y="818984"/>
                </a:cubicBezTo>
                <a:cubicBezTo>
                  <a:pt x="1357023" y="811033"/>
                  <a:pt x="1363743" y="803863"/>
                  <a:pt x="1367624" y="795130"/>
                </a:cubicBezTo>
                <a:cubicBezTo>
                  <a:pt x="1382745" y="761108"/>
                  <a:pt x="1382224" y="748004"/>
                  <a:pt x="1391478" y="715617"/>
                </a:cubicBezTo>
                <a:cubicBezTo>
                  <a:pt x="1393781" y="707558"/>
                  <a:pt x="1396779" y="699714"/>
                  <a:pt x="1399430" y="691763"/>
                </a:cubicBezTo>
                <a:cubicBezTo>
                  <a:pt x="1396779" y="644055"/>
                  <a:pt x="1397405" y="596052"/>
                  <a:pt x="1391478" y="548640"/>
                </a:cubicBezTo>
                <a:cubicBezTo>
                  <a:pt x="1389399" y="532007"/>
                  <a:pt x="1378864" y="517369"/>
                  <a:pt x="1375576" y="500932"/>
                </a:cubicBezTo>
                <a:lnTo>
                  <a:pt x="1367624" y="461175"/>
                </a:lnTo>
                <a:cubicBezTo>
                  <a:pt x="1370275" y="410817"/>
                  <a:pt x="1371010" y="360322"/>
                  <a:pt x="1375576" y="310101"/>
                </a:cubicBezTo>
                <a:cubicBezTo>
                  <a:pt x="1376335" y="301754"/>
                  <a:pt x="1382028" y="294493"/>
                  <a:pt x="1383527" y="286247"/>
                </a:cubicBezTo>
                <a:cubicBezTo>
                  <a:pt x="1392324" y="237861"/>
                  <a:pt x="1387812" y="225479"/>
                  <a:pt x="1399430" y="182880"/>
                </a:cubicBezTo>
                <a:cubicBezTo>
                  <a:pt x="1403841" y="166708"/>
                  <a:pt x="1406034" y="149119"/>
                  <a:pt x="1415332" y="135172"/>
                </a:cubicBezTo>
                <a:lnTo>
                  <a:pt x="1431235" y="111318"/>
                </a:lnTo>
                <a:cubicBezTo>
                  <a:pt x="1451219" y="51363"/>
                  <a:pt x="1421938" y="122939"/>
                  <a:pt x="1463040" y="71561"/>
                </a:cubicBezTo>
                <a:cubicBezTo>
                  <a:pt x="1468276" y="65016"/>
                  <a:pt x="1466921" y="55034"/>
                  <a:pt x="1470991" y="47708"/>
                </a:cubicBezTo>
                <a:cubicBezTo>
                  <a:pt x="1480273" y="31001"/>
                  <a:pt x="1502797" y="0"/>
                  <a:pt x="150279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Freeform 7"/>
          <p:cNvSpPr/>
          <p:nvPr/>
        </p:nvSpPr>
        <p:spPr>
          <a:xfrm>
            <a:off x="3371353" y="3196424"/>
            <a:ext cx="1979875" cy="540689"/>
          </a:xfrm>
          <a:custGeom>
            <a:avLst/>
            <a:gdLst>
              <a:gd name="connsiteX0" fmla="*/ 0 w 1979875"/>
              <a:gd name="connsiteY0" fmla="*/ 0 h 540689"/>
              <a:gd name="connsiteX1" fmla="*/ 39757 w 1979875"/>
              <a:gd name="connsiteY1" fmla="*/ 7952 h 540689"/>
              <a:gd name="connsiteX2" fmla="*/ 87464 w 1979875"/>
              <a:gd name="connsiteY2" fmla="*/ 23854 h 540689"/>
              <a:gd name="connsiteX3" fmla="*/ 111318 w 1979875"/>
              <a:gd name="connsiteY3" fmla="*/ 39757 h 540689"/>
              <a:gd name="connsiteX4" fmla="*/ 135172 w 1979875"/>
              <a:gd name="connsiteY4" fmla="*/ 47708 h 540689"/>
              <a:gd name="connsiteX5" fmla="*/ 182880 w 1979875"/>
              <a:gd name="connsiteY5" fmla="*/ 79513 h 540689"/>
              <a:gd name="connsiteX6" fmla="*/ 206734 w 1979875"/>
              <a:gd name="connsiteY6" fmla="*/ 95416 h 540689"/>
              <a:gd name="connsiteX7" fmla="*/ 230588 w 1979875"/>
              <a:gd name="connsiteY7" fmla="*/ 103367 h 540689"/>
              <a:gd name="connsiteX8" fmla="*/ 286247 w 1979875"/>
              <a:gd name="connsiteY8" fmla="*/ 127221 h 540689"/>
              <a:gd name="connsiteX9" fmla="*/ 333955 w 1979875"/>
              <a:gd name="connsiteY9" fmla="*/ 143124 h 540689"/>
              <a:gd name="connsiteX10" fmla="*/ 357809 w 1979875"/>
              <a:gd name="connsiteY10" fmla="*/ 151075 h 540689"/>
              <a:gd name="connsiteX11" fmla="*/ 381663 w 1979875"/>
              <a:gd name="connsiteY11" fmla="*/ 159026 h 540689"/>
              <a:gd name="connsiteX12" fmla="*/ 413468 w 1979875"/>
              <a:gd name="connsiteY12" fmla="*/ 166978 h 540689"/>
              <a:gd name="connsiteX13" fmla="*/ 485030 w 1979875"/>
              <a:gd name="connsiteY13" fmla="*/ 190832 h 540689"/>
              <a:gd name="connsiteX14" fmla="*/ 508884 w 1979875"/>
              <a:gd name="connsiteY14" fmla="*/ 198783 h 540689"/>
              <a:gd name="connsiteX15" fmla="*/ 532737 w 1979875"/>
              <a:gd name="connsiteY15" fmla="*/ 206734 h 540689"/>
              <a:gd name="connsiteX16" fmla="*/ 556591 w 1979875"/>
              <a:gd name="connsiteY16" fmla="*/ 222637 h 540689"/>
              <a:gd name="connsiteX17" fmla="*/ 604299 w 1979875"/>
              <a:gd name="connsiteY17" fmla="*/ 238539 h 540689"/>
              <a:gd name="connsiteX18" fmla="*/ 628153 w 1979875"/>
              <a:gd name="connsiteY18" fmla="*/ 254442 h 540689"/>
              <a:gd name="connsiteX19" fmla="*/ 818984 w 1979875"/>
              <a:gd name="connsiteY19" fmla="*/ 238539 h 540689"/>
              <a:gd name="connsiteX20" fmla="*/ 922351 w 1979875"/>
              <a:gd name="connsiteY20" fmla="*/ 246491 h 540689"/>
              <a:gd name="connsiteX21" fmla="*/ 970059 w 1979875"/>
              <a:gd name="connsiteY21" fmla="*/ 262393 h 540689"/>
              <a:gd name="connsiteX22" fmla="*/ 993913 w 1979875"/>
              <a:gd name="connsiteY22" fmla="*/ 278296 h 540689"/>
              <a:gd name="connsiteX23" fmla="*/ 1025718 w 1979875"/>
              <a:gd name="connsiteY23" fmla="*/ 286247 h 540689"/>
              <a:gd name="connsiteX24" fmla="*/ 1073426 w 1979875"/>
              <a:gd name="connsiteY24" fmla="*/ 302150 h 540689"/>
              <a:gd name="connsiteX25" fmla="*/ 1097280 w 1979875"/>
              <a:gd name="connsiteY25" fmla="*/ 310101 h 540689"/>
              <a:gd name="connsiteX26" fmla="*/ 1192696 w 1979875"/>
              <a:gd name="connsiteY26" fmla="*/ 357809 h 540689"/>
              <a:gd name="connsiteX27" fmla="*/ 1216550 w 1979875"/>
              <a:gd name="connsiteY27" fmla="*/ 365760 h 540689"/>
              <a:gd name="connsiteX28" fmla="*/ 1288111 w 1979875"/>
              <a:gd name="connsiteY28" fmla="*/ 397566 h 540689"/>
              <a:gd name="connsiteX29" fmla="*/ 1311965 w 1979875"/>
              <a:gd name="connsiteY29" fmla="*/ 405517 h 540689"/>
              <a:gd name="connsiteX30" fmla="*/ 1335819 w 1979875"/>
              <a:gd name="connsiteY30" fmla="*/ 413468 h 540689"/>
              <a:gd name="connsiteX31" fmla="*/ 1359673 w 1979875"/>
              <a:gd name="connsiteY31" fmla="*/ 429371 h 540689"/>
              <a:gd name="connsiteX32" fmla="*/ 1470991 w 1979875"/>
              <a:gd name="connsiteY32" fmla="*/ 445273 h 540689"/>
              <a:gd name="connsiteX33" fmla="*/ 1518699 w 1979875"/>
              <a:gd name="connsiteY33" fmla="*/ 461176 h 540689"/>
              <a:gd name="connsiteX34" fmla="*/ 1614115 w 1979875"/>
              <a:gd name="connsiteY34" fmla="*/ 477079 h 540689"/>
              <a:gd name="connsiteX35" fmla="*/ 1661823 w 1979875"/>
              <a:gd name="connsiteY35" fmla="*/ 492981 h 540689"/>
              <a:gd name="connsiteX36" fmla="*/ 1685677 w 1979875"/>
              <a:gd name="connsiteY36" fmla="*/ 500933 h 540689"/>
              <a:gd name="connsiteX37" fmla="*/ 1709530 w 1979875"/>
              <a:gd name="connsiteY37" fmla="*/ 516835 h 540689"/>
              <a:gd name="connsiteX38" fmla="*/ 1733384 w 1979875"/>
              <a:gd name="connsiteY38" fmla="*/ 524786 h 540689"/>
              <a:gd name="connsiteX39" fmla="*/ 1812897 w 1979875"/>
              <a:gd name="connsiteY39" fmla="*/ 540689 h 540689"/>
              <a:gd name="connsiteX40" fmla="*/ 1979875 w 1979875"/>
              <a:gd name="connsiteY40" fmla="*/ 540689 h 54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79875" h="540689">
                <a:moveTo>
                  <a:pt x="0" y="0"/>
                </a:moveTo>
                <a:cubicBezTo>
                  <a:pt x="13252" y="2651"/>
                  <a:pt x="26718" y="4396"/>
                  <a:pt x="39757" y="7952"/>
                </a:cubicBezTo>
                <a:cubicBezTo>
                  <a:pt x="55929" y="12363"/>
                  <a:pt x="87464" y="23854"/>
                  <a:pt x="87464" y="23854"/>
                </a:cubicBezTo>
                <a:cubicBezTo>
                  <a:pt x="95415" y="29155"/>
                  <a:pt x="102771" y="35483"/>
                  <a:pt x="111318" y="39757"/>
                </a:cubicBezTo>
                <a:cubicBezTo>
                  <a:pt x="118815" y="43505"/>
                  <a:pt x="127845" y="43638"/>
                  <a:pt x="135172" y="47708"/>
                </a:cubicBezTo>
                <a:cubicBezTo>
                  <a:pt x="151879" y="56990"/>
                  <a:pt x="166977" y="68911"/>
                  <a:pt x="182880" y="79513"/>
                </a:cubicBezTo>
                <a:cubicBezTo>
                  <a:pt x="190831" y="84814"/>
                  <a:pt x="197668" y="92394"/>
                  <a:pt x="206734" y="95416"/>
                </a:cubicBezTo>
                <a:lnTo>
                  <a:pt x="230588" y="103367"/>
                </a:lnTo>
                <a:cubicBezTo>
                  <a:pt x="268434" y="128598"/>
                  <a:pt x="239569" y="113217"/>
                  <a:pt x="286247" y="127221"/>
                </a:cubicBezTo>
                <a:cubicBezTo>
                  <a:pt x="302303" y="132038"/>
                  <a:pt x="318052" y="137823"/>
                  <a:pt x="333955" y="143124"/>
                </a:cubicBezTo>
                <a:lnTo>
                  <a:pt x="357809" y="151075"/>
                </a:lnTo>
                <a:cubicBezTo>
                  <a:pt x="365760" y="153725"/>
                  <a:pt x="373532" y="156993"/>
                  <a:pt x="381663" y="159026"/>
                </a:cubicBezTo>
                <a:cubicBezTo>
                  <a:pt x="392265" y="161677"/>
                  <a:pt x="403001" y="163838"/>
                  <a:pt x="413468" y="166978"/>
                </a:cubicBezTo>
                <a:cubicBezTo>
                  <a:pt x="413553" y="167003"/>
                  <a:pt x="473061" y="186842"/>
                  <a:pt x="485030" y="190832"/>
                </a:cubicBezTo>
                <a:lnTo>
                  <a:pt x="508884" y="198783"/>
                </a:lnTo>
                <a:lnTo>
                  <a:pt x="532737" y="206734"/>
                </a:lnTo>
                <a:cubicBezTo>
                  <a:pt x="540688" y="212035"/>
                  <a:pt x="547858" y="218756"/>
                  <a:pt x="556591" y="222637"/>
                </a:cubicBezTo>
                <a:cubicBezTo>
                  <a:pt x="571909" y="229445"/>
                  <a:pt x="604299" y="238539"/>
                  <a:pt x="604299" y="238539"/>
                </a:cubicBezTo>
                <a:cubicBezTo>
                  <a:pt x="612250" y="243840"/>
                  <a:pt x="618606" y="254027"/>
                  <a:pt x="628153" y="254442"/>
                </a:cubicBezTo>
                <a:cubicBezTo>
                  <a:pt x="743968" y="259478"/>
                  <a:pt x="746833" y="256578"/>
                  <a:pt x="818984" y="238539"/>
                </a:cubicBezTo>
                <a:cubicBezTo>
                  <a:pt x="853440" y="241190"/>
                  <a:pt x="888216" y="241101"/>
                  <a:pt x="922351" y="246491"/>
                </a:cubicBezTo>
                <a:cubicBezTo>
                  <a:pt x="938909" y="249105"/>
                  <a:pt x="970059" y="262393"/>
                  <a:pt x="970059" y="262393"/>
                </a:cubicBezTo>
                <a:cubicBezTo>
                  <a:pt x="978010" y="267694"/>
                  <a:pt x="985129" y="274532"/>
                  <a:pt x="993913" y="278296"/>
                </a:cubicBezTo>
                <a:cubicBezTo>
                  <a:pt x="1003957" y="282601"/>
                  <a:pt x="1015251" y="283107"/>
                  <a:pt x="1025718" y="286247"/>
                </a:cubicBezTo>
                <a:cubicBezTo>
                  <a:pt x="1041774" y="291064"/>
                  <a:pt x="1057523" y="296849"/>
                  <a:pt x="1073426" y="302150"/>
                </a:cubicBezTo>
                <a:lnTo>
                  <a:pt x="1097280" y="310101"/>
                </a:lnTo>
                <a:cubicBezTo>
                  <a:pt x="1158934" y="351203"/>
                  <a:pt x="1126858" y="335863"/>
                  <a:pt x="1192696" y="357809"/>
                </a:cubicBezTo>
                <a:lnTo>
                  <a:pt x="1216550" y="365760"/>
                </a:lnTo>
                <a:cubicBezTo>
                  <a:pt x="1254350" y="390961"/>
                  <a:pt x="1231340" y="378642"/>
                  <a:pt x="1288111" y="397566"/>
                </a:cubicBezTo>
                <a:lnTo>
                  <a:pt x="1311965" y="405517"/>
                </a:lnTo>
                <a:lnTo>
                  <a:pt x="1335819" y="413468"/>
                </a:lnTo>
                <a:cubicBezTo>
                  <a:pt x="1343770" y="418769"/>
                  <a:pt x="1350371" y="427182"/>
                  <a:pt x="1359673" y="429371"/>
                </a:cubicBezTo>
                <a:cubicBezTo>
                  <a:pt x="1396159" y="437956"/>
                  <a:pt x="1470991" y="445273"/>
                  <a:pt x="1470991" y="445273"/>
                </a:cubicBezTo>
                <a:cubicBezTo>
                  <a:pt x="1486894" y="450574"/>
                  <a:pt x="1502105" y="458805"/>
                  <a:pt x="1518699" y="461176"/>
                </a:cubicBezTo>
                <a:cubicBezTo>
                  <a:pt x="1542603" y="464591"/>
                  <a:pt x="1588528" y="470101"/>
                  <a:pt x="1614115" y="477079"/>
                </a:cubicBezTo>
                <a:cubicBezTo>
                  <a:pt x="1630287" y="481490"/>
                  <a:pt x="1645920" y="487680"/>
                  <a:pt x="1661823" y="492981"/>
                </a:cubicBezTo>
                <a:cubicBezTo>
                  <a:pt x="1669774" y="495631"/>
                  <a:pt x="1678703" y="496284"/>
                  <a:pt x="1685677" y="500933"/>
                </a:cubicBezTo>
                <a:cubicBezTo>
                  <a:pt x="1693628" y="506234"/>
                  <a:pt x="1700983" y="512562"/>
                  <a:pt x="1709530" y="516835"/>
                </a:cubicBezTo>
                <a:cubicBezTo>
                  <a:pt x="1717027" y="520583"/>
                  <a:pt x="1725217" y="522901"/>
                  <a:pt x="1733384" y="524786"/>
                </a:cubicBezTo>
                <a:cubicBezTo>
                  <a:pt x="1759721" y="530864"/>
                  <a:pt x="1785868" y="540689"/>
                  <a:pt x="1812897" y="540689"/>
                </a:cubicBezTo>
                <a:lnTo>
                  <a:pt x="1979875" y="540689"/>
                </a:ln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Freeform 8"/>
          <p:cNvSpPr/>
          <p:nvPr/>
        </p:nvSpPr>
        <p:spPr>
          <a:xfrm>
            <a:off x="1781092" y="2767055"/>
            <a:ext cx="2274094" cy="1860605"/>
          </a:xfrm>
          <a:custGeom>
            <a:avLst/>
            <a:gdLst>
              <a:gd name="connsiteX0" fmla="*/ 0 w 2274094"/>
              <a:gd name="connsiteY0" fmla="*/ 1860605 h 1860605"/>
              <a:gd name="connsiteX1" fmla="*/ 39757 w 2274094"/>
              <a:gd name="connsiteY1" fmla="*/ 1836751 h 1860605"/>
              <a:gd name="connsiteX2" fmla="*/ 111318 w 2274094"/>
              <a:gd name="connsiteY2" fmla="*/ 1796994 h 1860605"/>
              <a:gd name="connsiteX3" fmla="*/ 135172 w 2274094"/>
              <a:gd name="connsiteY3" fmla="*/ 1773140 h 1860605"/>
              <a:gd name="connsiteX4" fmla="*/ 151075 w 2274094"/>
              <a:gd name="connsiteY4" fmla="*/ 1749286 h 1860605"/>
              <a:gd name="connsiteX5" fmla="*/ 198783 w 2274094"/>
              <a:gd name="connsiteY5" fmla="*/ 1717481 h 1860605"/>
              <a:gd name="connsiteX6" fmla="*/ 246491 w 2274094"/>
              <a:gd name="connsiteY6" fmla="*/ 1685676 h 1860605"/>
              <a:gd name="connsiteX7" fmla="*/ 262393 w 2274094"/>
              <a:gd name="connsiteY7" fmla="*/ 1661822 h 1860605"/>
              <a:gd name="connsiteX8" fmla="*/ 286247 w 2274094"/>
              <a:gd name="connsiteY8" fmla="*/ 1645920 h 1860605"/>
              <a:gd name="connsiteX9" fmla="*/ 318052 w 2274094"/>
              <a:gd name="connsiteY9" fmla="*/ 1598212 h 1860605"/>
              <a:gd name="connsiteX10" fmla="*/ 333955 w 2274094"/>
              <a:gd name="connsiteY10" fmla="*/ 1574358 h 1860605"/>
              <a:gd name="connsiteX11" fmla="*/ 341906 w 2274094"/>
              <a:gd name="connsiteY11" fmla="*/ 1550504 h 1860605"/>
              <a:gd name="connsiteX12" fmla="*/ 373711 w 2274094"/>
              <a:gd name="connsiteY12" fmla="*/ 1502796 h 1860605"/>
              <a:gd name="connsiteX13" fmla="*/ 389614 w 2274094"/>
              <a:gd name="connsiteY13" fmla="*/ 1478942 h 1860605"/>
              <a:gd name="connsiteX14" fmla="*/ 413468 w 2274094"/>
              <a:gd name="connsiteY14" fmla="*/ 1455088 h 1860605"/>
              <a:gd name="connsiteX15" fmla="*/ 421419 w 2274094"/>
              <a:gd name="connsiteY15" fmla="*/ 1431234 h 1860605"/>
              <a:gd name="connsiteX16" fmla="*/ 437322 w 2274094"/>
              <a:gd name="connsiteY16" fmla="*/ 1367624 h 1860605"/>
              <a:gd name="connsiteX17" fmla="*/ 469127 w 2274094"/>
              <a:gd name="connsiteY17" fmla="*/ 1272208 h 1860605"/>
              <a:gd name="connsiteX18" fmla="*/ 477078 w 2274094"/>
              <a:gd name="connsiteY18" fmla="*/ 1248354 h 1860605"/>
              <a:gd name="connsiteX19" fmla="*/ 524786 w 2274094"/>
              <a:gd name="connsiteY19" fmla="*/ 1216549 h 1860605"/>
              <a:gd name="connsiteX20" fmla="*/ 564543 w 2274094"/>
              <a:gd name="connsiteY20" fmla="*/ 1184744 h 1860605"/>
              <a:gd name="connsiteX21" fmla="*/ 580445 w 2274094"/>
              <a:gd name="connsiteY21" fmla="*/ 1160890 h 1860605"/>
              <a:gd name="connsiteX22" fmla="*/ 588397 w 2274094"/>
              <a:gd name="connsiteY22" fmla="*/ 1129085 h 1860605"/>
              <a:gd name="connsiteX23" fmla="*/ 596348 w 2274094"/>
              <a:gd name="connsiteY23" fmla="*/ 1105231 h 1860605"/>
              <a:gd name="connsiteX24" fmla="*/ 604299 w 2274094"/>
              <a:gd name="connsiteY24" fmla="*/ 993913 h 1860605"/>
              <a:gd name="connsiteX25" fmla="*/ 612251 w 2274094"/>
              <a:gd name="connsiteY25" fmla="*/ 970059 h 1860605"/>
              <a:gd name="connsiteX26" fmla="*/ 636105 w 2274094"/>
              <a:gd name="connsiteY26" fmla="*/ 954156 h 1860605"/>
              <a:gd name="connsiteX27" fmla="*/ 675861 w 2274094"/>
              <a:gd name="connsiteY27" fmla="*/ 914400 h 1860605"/>
              <a:gd name="connsiteX28" fmla="*/ 699715 w 2274094"/>
              <a:gd name="connsiteY28" fmla="*/ 906448 h 1860605"/>
              <a:gd name="connsiteX29" fmla="*/ 771277 w 2274094"/>
              <a:gd name="connsiteY29" fmla="*/ 866692 h 1860605"/>
              <a:gd name="connsiteX30" fmla="*/ 946205 w 2274094"/>
              <a:gd name="connsiteY30" fmla="*/ 858740 h 1860605"/>
              <a:gd name="connsiteX31" fmla="*/ 1041621 w 2274094"/>
              <a:gd name="connsiteY31" fmla="*/ 842838 h 1860605"/>
              <a:gd name="connsiteX32" fmla="*/ 1065475 w 2274094"/>
              <a:gd name="connsiteY32" fmla="*/ 834886 h 1860605"/>
              <a:gd name="connsiteX33" fmla="*/ 1129085 w 2274094"/>
              <a:gd name="connsiteY33" fmla="*/ 818984 h 1860605"/>
              <a:gd name="connsiteX34" fmla="*/ 1152939 w 2274094"/>
              <a:gd name="connsiteY34" fmla="*/ 811033 h 1860605"/>
              <a:gd name="connsiteX35" fmla="*/ 1192696 w 2274094"/>
              <a:gd name="connsiteY35" fmla="*/ 803081 h 1860605"/>
              <a:gd name="connsiteX36" fmla="*/ 1240404 w 2274094"/>
              <a:gd name="connsiteY36" fmla="*/ 787179 h 1860605"/>
              <a:gd name="connsiteX37" fmla="*/ 1264258 w 2274094"/>
              <a:gd name="connsiteY37" fmla="*/ 763325 h 1860605"/>
              <a:gd name="connsiteX38" fmla="*/ 1296063 w 2274094"/>
              <a:gd name="connsiteY38" fmla="*/ 715617 h 1860605"/>
              <a:gd name="connsiteX39" fmla="*/ 1327868 w 2274094"/>
              <a:gd name="connsiteY39" fmla="*/ 644055 h 1860605"/>
              <a:gd name="connsiteX40" fmla="*/ 1351722 w 2274094"/>
              <a:gd name="connsiteY40" fmla="*/ 572493 h 1860605"/>
              <a:gd name="connsiteX41" fmla="*/ 1359673 w 2274094"/>
              <a:gd name="connsiteY41" fmla="*/ 548640 h 1860605"/>
              <a:gd name="connsiteX42" fmla="*/ 1375576 w 2274094"/>
              <a:gd name="connsiteY42" fmla="*/ 492980 h 1860605"/>
              <a:gd name="connsiteX43" fmla="*/ 1399430 w 2274094"/>
              <a:gd name="connsiteY43" fmla="*/ 485029 h 1860605"/>
              <a:gd name="connsiteX44" fmla="*/ 1423284 w 2274094"/>
              <a:gd name="connsiteY44" fmla="*/ 469126 h 1860605"/>
              <a:gd name="connsiteX45" fmla="*/ 1470991 w 2274094"/>
              <a:gd name="connsiteY45" fmla="*/ 453224 h 1860605"/>
              <a:gd name="connsiteX46" fmla="*/ 1494845 w 2274094"/>
              <a:gd name="connsiteY46" fmla="*/ 445273 h 1860605"/>
              <a:gd name="connsiteX47" fmla="*/ 1542553 w 2274094"/>
              <a:gd name="connsiteY47" fmla="*/ 437321 h 1860605"/>
              <a:gd name="connsiteX48" fmla="*/ 1582310 w 2274094"/>
              <a:gd name="connsiteY48" fmla="*/ 429370 h 1860605"/>
              <a:gd name="connsiteX49" fmla="*/ 1614115 w 2274094"/>
              <a:gd name="connsiteY49" fmla="*/ 421419 h 1860605"/>
              <a:gd name="connsiteX50" fmla="*/ 1701579 w 2274094"/>
              <a:gd name="connsiteY50" fmla="*/ 405516 h 1860605"/>
              <a:gd name="connsiteX51" fmla="*/ 1796995 w 2274094"/>
              <a:gd name="connsiteY51" fmla="*/ 357808 h 1860605"/>
              <a:gd name="connsiteX52" fmla="*/ 1796995 w 2274094"/>
              <a:gd name="connsiteY52" fmla="*/ 357808 h 1860605"/>
              <a:gd name="connsiteX53" fmla="*/ 1844703 w 2274094"/>
              <a:gd name="connsiteY53" fmla="*/ 341906 h 1860605"/>
              <a:gd name="connsiteX54" fmla="*/ 1868557 w 2274094"/>
              <a:gd name="connsiteY54" fmla="*/ 333954 h 1860605"/>
              <a:gd name="connsiteX55" fmla="*/ 1892411 w 2274094"/>
              <a:gd name="connsiteY55" fmla="*/ 326003 h 1860605"/>
              <a:gd name="connsiteX56" fmla="*/ 1916265 w 2274094"/>
              <a:gd name="connsiteY56" fmla="*/ 310100 h 1860605"/>
              <a:gd name="connsiteX57" fmla="*/ 1963972 w 2274094"/>
              <a:gd name="connsiteY57" fmla="*/ 294198 h 1860605"/>
              <a:gd name="connsiteX58" fmla="*/ 2011680 w 2274094"/>
              <a:gd name="connsiteY58" fmla="*/ 278295 h 1860605"/>
              <a:gd name="connsiteX59" fmla="*/ 2035534 w 2274094"/>
              <a:gd name="connsiteY59" fmla="*/ 270344 h 1860605"/>
              <a:gd name="connsiteX60" fmla="*/ 2091193 w 2274094"/>
              <a:gd name="connsiteY60" fmla="*/ 246490 h 1860605"/>
              <a:gd name="connsiteX61" fmla="*/ 2115047 w 2274094"/>
              <a:gd name="connsiteY61" fmla="*/ 230587 h 1860605"/>
              <a:gd name="connsiteX62" fmla="*/ 2162755 w 2274094"/>
              <a:gd name="connsiteY62" fmla="*/ 214685 h 1860605"/>
              <a:gd name="connsiteX63" fmla="*/ 2186609 w 2274094"/>
              <a:gd name="connsiteY63" fmla="*/ 190831 h 1860605"/>
              <a:gd name="connsiteX64" fmla="*/ 2210463 w 2274094"/>
              <a:gd name="connsiteY64" fmla="*/ 174928 h 1860605"/>
              <a:gd name="connsiteX65" fmla="*/ 2242268 w 2274094"/>
              <a:gd name="connsiteY65" fmla="*/ 103366 h 1860605"/>
              <a:gd name="connsiteX66" fmla="*/ 2266122 w 2274094"/>
              <a:gd name="connsiteY66" fmla="*/ 31805 h 1860605"/>
              <a:gd name="connsiteX67" fmla="*/ 2274073 w 2274094"/>
              <a:gd name="connsiteY67" fmla="*/ 0 h 186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74094" h="1860605">
                <a:moveTo>
                  <a:pt x="0" y="1860605"/>
                </a:moveTo>
                <a:cubicBezTo>
                  <a:pt x="13252" y="1852654"/>
                  <a:pt x="25934" y="1843662"/>
                  <a:pt x="39757" y="1836751"/>
                </a:cubicBezTo>
                <a:cubicBezTo>
                  <a:pt x="79754" y="1816753"/>
                  <a:pt x="61173" y="1847139"/>
                  <a:pt x="111318" y="1796994"/>
                </a:cubicBezTo>
                <a:cubicBezTo>
                  <a:pt x="119269" y="1789043"/>
                  <a:pt x="127973" y="1781779"/>
                  <a:pt x="135172" y="1773140"/>
                </a:cubicBezTo>
                <a:cubicBezTo>
                  <a:pt x="141290" y="1765799"/>
                  <a:pt x="143883" y="1755579"/>
                  <a:pt x="151075" y="1749286"/>
                </a:cubicBezTo>
                <a:cubicBezTo>
                  <a:pt x="165459" y="1736700"/>
                  <a:pt x="185268" y="1730996"/>
                  <a:pt x="198783" y="1717481"/>
                </a:cubicBezTo>
                <a:cubicBezTo>
                  <a:pt x="228564" y="1687700"/>
                  <a:pt x="211969" y="1697183"/>
                  <a:pt x="246491" y="1685676"/>
                </a:cubicBezTo>
                <a:cubicBezTo>
                  <a:pt x="251792" y="1677725"/>
                  <a:pt x="255636" y="1668579"/>
                  <a:pt x="262393" y="1661822"/>
                </a:cubicBezTo>
                <a:cubicBezTo>
                  <a:pt x="269150" y="1655065"/>
                  <a:pt x="279954" y="1653112"/>
                  <a:pt x="286247" y="1645920"/>
                </a:cubicBezTo>
                <a:cubicBezTo>
                  <a:pt x="298833" y="1631536"/>
                  <a:pt x="307450" y="1614115"/>
                  <a:pt x="318052" y="1598212"/>
                </a:cubicBezTo>
                <a:lnTo>
                  <a:pt x="333955" y="1574358"/>
                </a:lnTo>
                <a:cubicBezTo>
                  <a:pt x="336605" y="1566407"/>
                  <a:pt x="337836" y="1557831"/>
                  <a:pt x="341906" y="1550504"/>
                </a:cubicBezTo>
                <a:cubicBezTo>
                  <a:pt x="351188" y="1533797"/>
                  <a:pt x="363109" y="1518699"/>
                  <a:pt x="373711" y="1502796"/>
                </a:cubicBezTo>
                <a:cubicBezTo>
                  <a:pt x="379012" y="1494845"/>
                  <a:pt x="382857" y="1485699"/>
                  <a:pt x="389614" y="1478942"/>
                </a:cubicBezTo>
                <a:lnTo>
                  <a:pt x="413468" y="1455088"/>
                </a:lnTo>
                <a:cubicBezTo>
                  <a:pt x="416118" y="1447137"/>
                  <a:pt x="419214" y="1439320"/>
                  <a:pt x="421419" y="1431234"/>
                </a:cubicBezTo>
                <a:cubicBezTo>
                  <a:pt x="427170" y="1410148"/>
                  <a:pt x="430410" y="1388358"/>
                  <a:pt x="437322" y="1367624"/>
                </a:cubicBezTo>
                <a:lnTo>
                  <a:pt x="469127" y="1272208"/>
                </a:lnTo>
                <a:cubicBezTo>
                  <a:pt x="471777" y="1264257"/>
                  <a:pt x="470104" y="1253003"/>
                  <a:pt x="477078" y="1248354"/>
                </a:cubicBezTo>
                <a:lnTo>
                  <a:pt x="524786" y="1216549"/>
                </a:lnTo>
                <a:cubicBezTo>
                  <a:pt x="570364" y="1148184"/>
                  <a:pt x="509674" y="1228639"/>
                  <a:pt x="564543" y="1184744"/>
                </a:cubicBezTo>
                <a:cubicBezTo>
                  <a:pt x="572005" y="1178774"/>
                  <a:pt x="575144" y="1168841"/>
                  <a:pt x="580445" y="1160890"/>
                </a:cubicBezTo>
                <a:cubicBezTo>
                  <a:pt x="583096" y="1150288"/>
                  <a:pt x="585395" y="1139593"/>
                  <a:pt x="588397" y="1129085"/>
                </a:cubicBezTo>
                <a:cubicBezTo>
                  <a:pt x="590700" y="1121026"/>
                  <a:pt x="595369" y="1113555"/>
                  <a:pt x="596348" y="1105231"/>
                </a:cubicBezTo>
                <a:cubicBezTo>
                  <a:pt x="600694" y="1068285"/>
                  <a:pt x="599952" y="1030859"/>
                  <a:pt x="604299" y="993913"/>
                </a:cubicBezTo>
                <a:cubicBezTo>
                  <a:pt x="605278" y="985589"/>
                  <a:pt x="607015" y="976604"/>
                  <a:pt x="612251" y="970059"/>
                </a:cubicBezTo>
                <a:cubicBezTo>
                  <a:pt x="618221" y="962597"/>
                  <a:pt x="628154" y="959457"/>
                  <a:pt x="636105" y="954156"/>
                </a:cubicBezTo>
                <a:cubicBezTo>
                  <a:pt x="652008" y="930301"/>
                  <a:pt x="649355" y="927653"/>
                  <a:pt x="675861" y="914400"/>
                </a:cubicBezTo>
                <a:cubicBezTo>
                  <a:pt x="683358" y="910652"/>
                  <a:pt x="692388" y="910518"/>
                  <a:pt x="699715" y="906448"/>
                </a:cubicBezTo>
                <a:cubicBezTo>
                  <a:pt x="716172" y="897305"/>
                  <a:pt x="746054" y="868710"/>
                  <a:pt x="771277" y="866692"/>
                </a:cubicBezTo>
                <a:cubicBezTo>
                  <a:pt x="829461" y="862037"/>
                  <a:pt x="887896" y="861391"/>
                  <a:pt x="946205" y="858740"/>
                </a:cubicBezTo>
                <a:cubicBezTo>
                  <a:pt x="978010" y="853439"/>
                  <a:pt x="1011032" y="853035"/>
                  <a:pt x="1041621" y="842838"/>
                </a:cubicBezTo>
                <a:cubicBezTo>
                  <a:pt x="1049572" y="840187"/>
                  <a:pt x="1057389" y="837091"/>
                  <a:pt x="1065475" y="834886"/>
                </a:cubicBezTo>
                <a:cubicBezTo>
                  <a:pt x="1086561" y="829135"/>
                  <a:pt x="1108351" y="825895"/>
                  <a:pt x="1129085" y="818984"/>
                </a:cubicBezTo>
                <a:cubicBezTo>
                  <a:pt x="1137036" y="816334"/>
                  <a:pt x="1144808" y="813066"/>
                  <a:pt x="1152939" y="811033"/>
                </a:cubicBezTo>
                <a:cubicBezTo>
                  <a:pt x="1166050" y="807755"/>
                  <a:pt x="1179657" y="806637"/>
                  <a:pt x="1192696" y="803081"/>
                </a:cubicBezTo>
                <a:cubicBezTo>
                  <a:pt x="1208868" y="798670"/>
                  <a:pt x="1240404" y="787179"/>
                  <a:pt x="1240404" y="787179"/>
                </a:cubicBezTo>
                <a:cubicBezTo>
                  <a:pt x="1248355" y="779228"/>
                  <a:pt x="1257354" y="772201"/>
                  <a:pt x="1264258" y="763325"/>
                </a:cubicBezTo>
                <a:cubicBezTo>
                  <a:pt x="1275992" y="748238"/>
                  <a:pt x="1296063" y="715617"/>
                  <a:pt x="1296063" y="715617"/>
                </a:cubicBezTo>
                <a:cubicBezTo>
                  <a:pt x="1314987" y="658843"/>
                  <a:pt x="1302667" y="681856"/>
                  <a:pt x="1327868" y="644055"/>
                </a:cubicBezTo>
                <a:lnTo>
                  <a:pt x="1351722" y="572493"/>
                </a:lnTo>
                <a:cubicBezTo>
                  <a:pt x="1354372" y="564542"/>
                  <a:pt x="1357640" y="556771"/>
                  <a:pt x="1359673" y="548640"/>
                </a:cubicBezTo>
                <a:cubicBezTo>
                  <a:pt x="1359741" y="548367"/>
                  <a:pt x="1371775" y="496781"/>
                  <a:pt x="1375576" y="492980"/>
                </a:cubicBezTo>
                <a:cubicBezTo>
                  <a:pt x="1381503" y="487053"/>
                  <a:pt x="1391479" y="487679"/>
                  <a:pt x="1399430" y="485029"/>
                </a:cubicBezTo>
                <a:cubicBezTo>
                  <a:pt x="1407381" y="479728"/>
                  <a:pt x="1414551" y="473007"/>
                  <a:pt x="1423284" y="469126"/>
                </a:cubicBezTo>
                <a:cubicBezTo>
                  <a:pt x="1438602" y="462318"/>
                  <a:pt x="1455089" y="458525"/>
                  <a:pt x="1470991" y="453224"/>
                </a:cubicBezTo>
                <a:cubicBezTo>
                  <a:pt x="1478942" y="450574"/>
                  <a:pt x="1486578" y="446651"/>
                  <a:pt x="1494845" y="445273"/>
                </a:cubicBezTo>
                <a:lnTo>
                  <a:pt x="1542553" y="437321"/>
                </a:lnTo>
                <a:cubicBezTo>
                  <a:pt x="1555850" y="434903"/>
                  <a:pt x="1569117" y="432302"/>
                  <a:pt x="1582310" y="429370"/>
                </a:cubicBezTo>
                <a:cubicBezTo>
                  <a:pt x="1592978" y="426999"/>
                  <a:pt x="1603399" y="423562"/>
                  <a:pt x="1614115" y="421419"/>
                </a:cubicBezTo>
                <a:cubicBezTo>
                  <a:pt x="1636828" y="416876"/>
                  <a:pt x="1678141" y="411908"/>
                  <a:pt x="1701579" y="405516"/>
                </a:cubicBezTo>
                <a:cubicBezTo>
                  <a:pt x="1757288" y="390322"/>
                  <a:pt x="1746890" y="391211"/>
                  <a:pt x="1796995" y="357808"/>
                </a:cubicBezTo>
                <a:lnTo>
                  <a:pt x="1796995" y="357808"/>
                </a:lnTo>
                <a:lnTo>
                  <a:pt x="1844703" y="341906"/>
                </a:lnTo>
                <a:lnTo>
                  <a:pt x="1868557" y="333954"/>
                </a:lnTo>
                <a:lnTo>
                  <a:pt x="1892411" y="326003"/>
                </a:lnTo>
                <a:cubicBezTo>
                  <a:pt x="1900362" y="320702"/>
                  <a:pt x="1907532" y="313981"/>
                  <a:pt x="1916265" y="310100"/>
                </a:cubicBezTo>
                <a:cubicBezTo>
                  <a:pt x="1931583" y="303292"/>
                  <a:pt x="1948070" y="299499"/>
                  <a:pt x="1963972" y="294198"/>
                </a:cubicBezTo>
                <a:lnTo>
                  <a:pt x="2011680" y="278295"/>
                </a:lnTo>
                <a:cubicBezTo>
                  <a:pt x="2019631" y="275645"/>
                  <a:pt x="2028037" y="274092"/>
                  <a:pt x="2035534" y="270344"/>
                </a:cubicBezTo>
                <a:cubicBezTo>
                  <a:pt x="2074836" y="250693"/>
                  <a:pt x="2056094" y="258189"/>
                  <a:pt x="2091193" y="246490"/>
                </a:cubicBezTo>
                <a:cubicBezTo>
                  <a:pt x="2099144" y="241189"/>
                  <a:pt x="2106314" y="234468"/>
                  <a:pt x="2115047" y="230587"/>
                </a:cubicBezTo>
                <a:cubicBezTo>
                  <a:pt x="2130365" y="223779"/>
                  <a:pt x="2162755" y="214685"/>
                  <a:pt x="2162755" y="214685"/>
                </a:cubicBezTo>
                <a:cubicBezTo>
                  <a:pt x="2170706" y="206734"/>
                  <a:pt x="2177970" y="198030"/>
                  <a:pt x="2186609" y="190831"/>
                </a:cubicBezTo>
                <a:cubicBezTo>
                  <a:pt x="2193950" y="184713"/>
                  <a:pt x="2203706" y="181685"/>
                  <a:pt x="2210463" y="174928"/>
                </a:cubicBezTo>
                <a:cubicBezTo>
                  <a:pt x="2229362" y="156028"/>
                  <a:pt x="2234396" y="126983"/>
                  <a:pt x="2242268" y="103366"/>
                </a:cubicBezTo>
                <a:lnTo>
                  <a:pt x="2266122" y="31805"/>
                </a:lnTo>
                <a:cubicBezTo>
                  <a:pt x="2274911" y="5437"/>
                  <a:pt x="2274073" y="16332"/>
                  <a:pt x="227407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Freeform 9"/>
          <p:cNvSpPr/>
          <p:nvPr/>
        </p:nvSpPr>
        <p:spPr>
          <a:xfrm>
            <a:off x="3768098" y="2790908"/>
            <a:ext cx="279116" cy="286247"/>
          </a:xfrm>
          <a:custGeom>
            <a:avLst/>
            <a:gdLst>
              <a:gd name="connsiteX0" fmla="*/ 279116 w 279116"/>
              <a:gd name="connsiteY0" fmla="*/ 0 h 286247"/>
              <a:gd name="connsiteX1" fmla="*/ 239359 w 279116"/>
              <a:gd name="connsiteY1" fmla="*/ 7951 h 286247"/>
              <a:gd name="connsiteX2" fmla="*/ 191652 w 279116"/>
              <a:gd name="connsiteY2" fmla="*/ 23854 h 286247"/>
              <a:gd name="connsiteX3" fmla="*/ 167798 w 279116"/>
              <a:gd name="connsiteY3" fmla="*/ 31805 h 286247"/>
              <a:gd name="connsiteX4" fmla="*/ 143944 w 279116"/>
              <a:gd name="connsiteY4" fmla="*/ 39756 h 286247"/>
              <a:gd name="connsiteX5" fmla="*/ 72382 w 279116"/>
              <a:gd name="connsiteY5" fmla="*/ 79513 h 286247"/>
              <a:gd name="connsiteX6" fmla="*/ 48528 w 279116"/>
              <a:gd name="connsiteY6" fmla="*/ 103367 h 286247"/>
              <a:gd name="connsiteX7" fmla="*/ 16723 w 279116"/>
              <a:gd name="connsiteY7" fmla="*/ 151075 h 286247"/>
              <a:gd name="connsiteX8" fmla="*/ 8772 w 279116"/>
              <a:gd name="connsiteY8" fmla="*/ 206734 h 286247"/>
              <a:gd name="connsiteX9" fmla="*/ 820 w 279116"/>
              <a:gd name="connsiteY9" fmla="*/ 230588 h 286247"/>
              <a:gd name="connsiteX10" fmla="*/ 820 w 279116"/>
              <a:gd name="connsiteY10" fmla="*/ 286247 h 28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116" h="286247">
                <a:moveTo>
                  <a:pt x="279116" y="0"/>
                </a:moveTo>
                <a:cubicBezTo>
                  <a:pt x="265864" y="2650"/>
                  <a:pt x="252398" y="4395"/>
                  <a:pt x="239359" y="7951"/>
                </a:cubicBezTo>
                <a:cubicBezTo>
                  <a:pt x="223187" y="12362"/>
                  <a:pt x="207554" y="18553"/>
                  <a:pt x="191652" y="23854"/>
                </a:cubicBezTo>
                <a:lnTo>
                  <a:pt x="167798" y="31805"/>
                </a:lnTo>
                <a:lnTo>
                  <a:pt x="143944" y="39756"/>
                </a:lnTo>
                <a:cubicBezTo>
                  <a:pt x="113950" y="49754"/>
                  <a:pt x="99719" y="52176"/>
                  <a:pt x="72382" y="79513"/>
                </a:cubicBezTo>
                <a:cubicBezTo>
                  <a:pt x="64431" y="87464"/>
                  <a:pt x="55432" y="94491"/>
                  <a:pt x="48528" y="103367"/>
                </a:cubicBezTo>
                <a:cubicBezTo>
                  <a:pt x="36794" y="118454"/>
                  <a:pt x="16723" y="151075"/>
                  <a:pt x="16723" y="151075"/>
                </a:cubicBezTo>
                <a:cubicBezTo>
                  <a:pt x="14073" y="169628"/>
                  <a:pt x="12448" y="188357"/>
                  <a:pt x="8772" y="206734"/>
                </a:cubicBezTo>
                <a:cubicBezTo>
                  <a:pt x="7128" y="214953"/>
                  <a:pt x="1654" y="222248"/>
                  <a:pt x="820" y="230588"/>
                </a:cubicBezTo>
                <a:cubicBezTo>
                  <a:pt x="-1026" y="249049"/>
                  <a:pt x="820" y="267694"/>
                  <a:pt x="820" y="286247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Freeform 10"/>
          <p:cNvSpPr/>
          <p:nvPr/>
        </p:nvSpPr>
        <p:spPr>
          <a:xfrm>
            <a:off x="4039263" y="580445"/>
            <a:ext cx="834923" cy="2234317"/>
          </a:xfrm>
          <a:custGeom>
            <a:avLst/>
            <a:gdLst>
              <a:gd name="connsiteX0" fmla="*/ 0 w 834923"/>
              <a:gd name="connsiteY0" fmla="*/ 2234317 h 2234317"/>
              <a:gd name="connsiteX1" fmla="*/ 39756 w 834923"/>
              <a:gd name="connsiteY1" fmla="*/ 2218414 h 2234317"/>
              <a:gd name="connsiteX2" fmla="*/ 87464 w 834923"/>
              <a:gd name="connsiteY2" fmla="*/ 2194560 h 2234317"/>
              <a:gd name="connsiteX3" fmla="*/ 111318 w 834923"/>
              <a:gd name="connsiteY3" fmla="*/ 2170706 h 2234317"/>
              <a:gd name="connsiteX4" fmla="*/ 159026 w 834923"/>
              <a:gd name="connsiteY4" fmla="*/ 2130950 h 2234317"/>
              <a:gd name="connsiteX5" fmla="*/ 190831 w 834923"/>
              <a:gd name="connsiteY5" fmla="*/ 2083242 h 2234317"/>
              <a:gd name="connsiteX6" fmla="*/ 206734 w 834923"/>
              <a:gd name="connsiteY6" fmla="*/ 2035534 h 2234317"/>
              <a:gd name="connsiteX7" fmla="*/ 222636 w 834923"/>
              <a:gd name="connsiteY7" fmla="*/ 2011680 h 2234317"/>
              <a:gd name="connsiteX8" fmla="*/ 246490 w 834923"/>
              <a:gd name="connsiteY8" fmla="*/ 1963972 h 2234317"/>
              <a:gd name="connsiteX9" fmla="*/ 270344 w 834923"/>
              <a:gd name="connsiteY9" fmla="*/ 1916265 h 2234317"/>
              <a:gd name="connsiteX10" fmla="*/ 278295 w 834923"/>
              <a:gd name="connsiteY10" fmla="*/ 1892411 h 2234317"/>
              <a:gd name="connsiteX11" fmla="*/ 333954 w 834923"/>
              <a:gd name="connsiteY11" fmla="*/ 1820849 h 2234317"/>
              <a:gd name="connsiteX12" fmla="*/ 357808 w 834923"/>
              <a:gd name="connsiteY12" fmla="*/ 1773141 h 2234317"/>
              <a:gd name="connsiteX13" fmla="*/ 365760 w 834923"/>
              <a:gd name="connsiteY13" fmla="*/ 1733385 h 2234317"/>
              <a:gd name="connsiteX14" fmla="*/ 373711 w 834923"/>
              <a:gd name="connsiteY14" fmla="*/ 1685677 h 2234317"/>
              <a:gd name="connsiteX15" fmla="*/ 381662 w 834923"/>
              <a:gd name="connsiteY15" fmla="*/ 1653872 h 2234317"/>
              <a:gd name="connsiteX16" fmla="*/ 389614 w 834923"/>
              <a:gd name="connsiteY16" fmla="*/ 1598212 h 2234317"/>
              <a:gd name="connsiteX17" fmla="*/ 397565 w 834923"/>
              <a:gd name="connsiteY17" fmla="*/ 1574358 h 2234317"/>
              <a:gd name="connsiteX18" fmla="*/ 405516 w 834923"/>
              <a:gd name="connsiteY18" fmla="*/ 1542553 h 2234317"/>
              <a:gd name="connsiteX19" fmla="*/ 421419 w 834923"/>
              <a:gd name="connsiteY19" fmla="*/ 1494845 h 2234317"/>
              <a:gd name="connsiteX20" fmla="*/ 429370 w 834923"/>
              <a:gd name="connsiteY20" fmla="*/ 1470992 h 2234317"/>
              <a:gd name="connsiteX21" fmla="*/ 461175 w 834923"/>
              <a:gd name="connsiteY21" fmla="*/ 1423284 h 2234317"/>
              <a:gd name="connsiteX22" fmla="*/ 469127 w 834923"/>
              <a:gd name="connsiteY22" fmla="*/ 1391478 h 2234317"/>
              <a:gd name="connsiteX23" fmla="*/ 500932 w 834923"/>
              <a:gd name="connsiteY23" fmla="*/ 1343771 h 2234317"/>
              <a:gd name="connsiteX24" fmla="*/ 524786 w 834923"/>
              <a:gd name="connsiteY24" fmla="*/ 1296063 h 2234317"/>
              <a:gd name="connsiteX25" fmla="*/ 540688 w 834923"/>
              <a:gd name="connsiteY25" fmla="*/ 1248355 h 2234317"/>
              <a:gd name="connsiteX26" fmla="*/ 548640 w 834923"/>
              <a:gd name="connsiteY26" fmla="*/ 1224501 h 2234317"/>
              <a:gd name="connsiteX27" fmla="*/ 564542 w 834923"/>
              <a:gd name="connsiteY27" fmla="*/ 1168842 h 2234317"/>
              <a:gd name="connsiteX28" fmla="*/ 580445 w 834923"/>
              <a:gd name="connsiteY28" fmla="*/ 1041621 h 2234317"/>
              <a:gd name="connsiteX29" fmla="*/ 588396 w 834923"/>
              <a:gd name="connsiteY29" fmla="*/ 938254 h 2234317"/>
              <a:gd name="connsiteX30" fmla="*/ 596347 w 834923"/>
              <a:gd name="connsiteY30" fmla="*/ 898498 h 2234317"/>
              <a:gd name="connsiteX31" fmla="*/ 604299 w 834923"/>
              <a:gd name="connsiteY31" fmla="*/ 834887 h 2234317"/>
              <a:gd name="connsiteX32" fmla="*/ 620201 w 834923"/>
              <a:gd name="connsiteY32" fmla="*/ 755374 h 2234317"/>
              <a:gd name="connsiteX33" fmla="*/ 636104 w 834923"/>
              <a:gd name="connsiteY33" fmla="*/ 675861 h 2234317"/>
              <a:gd name="connsiteX34" fmla="*/ 644055 w 834923"/>
              <a:gd name="connsiteY34" fmla="*/ 620202 h 2234317"/>
              <a:gd name="connsiteX35" fmla="*/ 667909 w 834923"/>
              <a:gd name="connsiteY35" fmla="*/ 572494 h 2234317"/>
              <a:gd name="connsiteX36" fmla="*/ 691763 w 834923"/>
              <a:gd name="connsiteY36" fmla="*/ 524786 h 2234317"/>
              <a:gd name="connsiteX37" fmla="*/ 707666 w 834923"/>
              <a:gd name="connsiteY37" fmla="*/ 477078 h 2234317"/>
              <a:gd name="connsiteX38" fmla="*/ 723568 w 834923"/>
              <a:gd name="connsiteY38" fmla="*/ 453225 h 2234317"/>
              <a:gd name="connsiteX39" fmla="*/ 731520 w 834923"/>
              <a:gd name="connsiteY39" fmla="*/ 429371 h 2234317"/>
              <a:gd name="connsiteX40" fmla="*/ 747422 w 834923"/>
              <a:gd name="connsiteY40" fmla="*/ 405517 h 2234317"/>
              <a:gd name="connsiteX41" fmla="*/ 771276 w 834923"/>
              <a:gd name="connsiteY41" fmla="*/ 333955 h 2234317"/>
              <a:gd name="connsiteX42" fmla="*/ 779227 w 834923"/>
              <a:gd name="connsiteY42" fmla="*/ 310101 h 2234317"/>
              <a:gd name="connsiteX43" fmla="*/ 787179 w 834923"/>
              <a:gd name="connsiteY43" fmla="*/ 238539 h 2234317"/>
              <a:gd name="connsiteX44" fmla="*/ 803081 w 834923"/>
              <a:gd name="connsiteY44" fmla="*/ 166978 h 2234317"/>
              <a:gd name="connsiteX45" fmla="*/ 811033 w 834923"/>
              <a:gd name="connsiteY45" fmla="*/ 111318 h 2234317"/>
              <a:gd name="connsiteX46" fmla="*/ 826935 w 834923"/>
              <a:gd name="connsiteY46" fmla="*/ 55659 h 2234317"/>
              <a:gd name="connsiteX47" fmla="*/ 834887 w 834923"/>
              <a:gd name="connsiteY47" fmla="*/ 0 h 223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4923" h="2234317">
                <a:moveTo>
                  <a:pt x="0" y="2234317"/>
                </a:moveTo>
                <a:cubicBezTo>
                  <a:pt x="13252" y="2229016"/>
                  <a:pt x="26990" y="2224797"/>
                  <a:pt x="39756" y="2218414"/>
                </a:cubicBezTo>
                <a:cubicBezTo>
                  <a:pt x="101412" y="2187586"/>
                  <a:pt x="27506" y="2214548"/>
                  <a:pt x="87464" y="2194560"/>
                </a:cubicBezTo>
                <a:cubicBezTo>
                  <a:pt x="95415" y="2186609"/>
                  <a:pt x="102679" y="2177905"/>
                  <a:pt x="111318" y="2170706"/>
                </a:cubicBezTo>
                <a:cubicBezTo>
                  <a:pt x="140335" y="2146526"/>
                  <a:pt x="133350" y="2163963"/>
                  <a:pt x="159026" y="2130950"/>
                </a:cubicBezTo>
                <a:cubicBezTo>
                  <a:pt x="170760" y="2115863"/>
                  <a:pt x="190831" y="2083242"/>
                  <a:pt x="190831" y="2083242"/>
                </a:cubicBezTo>
                <a:cubicBezTo>
                  <a:pt x="196132" y="2067339"/>
                  <a:pt x="197436" y="2049482"/>
                  <a:pt x="206734" y="2035534"/>
                </a:cubicBezTo>
                <a:cubicBezTo>
                  <a:pt x="212035" y="2027583"/>
                  <a:pt x="218362" y="2020227"/>
                  <a:pt x="222636" y="2011680"/>
                </a:cubicBezTo>
                <a:cubicBezTo>
                  <a:pt x="255550" y="1945848"/>
                  <a:pt x="200920" y="2032325"/>
                  <a:pt x="246490" y="1963972"/>
                </a:cubicBezTo>
                <a:cubicBezTo>
                  <a:pt x="266475" y="1904014"/>
                  <a:pt x="239516" y="1977920"/>
                  <a:pt x="270344" y="1916265"/>
                </a:cubicBezTo>
                <a:cubicBezTo>
                  <a:pt x="274092" y="1908768"/>
                  <a:pt x="273646" y="1899385"/>
                  <a:pt x="278295" y="1892411"/>
                </a:cubicBezTo>
                <a:cubicBezTo>
                  <a:pt x="305740" y="1851243"/>
                  <a:pt x="312778" y="1884371"/>
                  <a:pt x="333954" y="1820849"/>
                </a:cubicBezTo>
                <a:cubicBezTo>
                  <a:pt x="344928" y="1787929"/>
                  <a:pt x="337257" y="1803969"/>
                  <a:pt x="357808" y="1773141"/>
                </a:cubicBezTo>
                <a:cubicBezTo>
                  <a:pt x="360459" y="1759889"/>
                  <a:pt x="363342" y="1746681"/>
                  <a:pt x="365760" y="1733385"/>
                </a:cubicBezTo>
                <a:cubicBezTo>
                  <a:pt x="368644" y="1717523"/>
                  <a:pt x="370549" y="1701486"/>
                  <a:pt x="373711" y="1685677"/>
                </a:cubicBezTo>
                <a:cubicBezTo>
                  <a:pt x="375854" y="1674961"/>
                  <a:pt x="379707" y="1664624"/>
                  <a:pt x="381662" y="1653872"/>
                </a:cubicBezTo>
                <a:cubicBezTo>
                  <a:pt x="385015" y="1635433"/>
                  <a:pt x="385938" y="1616590"/>
                  <a:pt x="389614" y="1598212"/>
                </a:cubicBezTo>
                <a:cubicBezTo>
                  <a:pt x="391258" y="1589993"/>
                  <a:pt x="395263" y="1582417"/>
                  <a:pt x="397565" y="1574358"/>
                </a:cubicBezTo>
                <a:cubicBezTo>
                  <a:pt x="400567" y="1563851"/>
                  <a:pt x="402376" y="1553020"/>
                  <a:pt x="405516" y="1542553"/>
                </a:cubicBezTo>
                <a:cubicBezTo>
                  <a:pt x="410333" y="1526497"/>
                  <a:pt x="416118" y="1510748"/>
                  <a:pt x="421419" y="1494845"/>
                </a:cubicBezTo>
                <a:cubicBezTo>
                  <a:pt x="424069" y="1486894"/>
                  <a:pt x="424721" y="1477966"/>
                  <a:pt x="429370" y="1470992"/>
                </a:cubicBezTo>
                <a:lnTo>
                  <a:pt x="461175" y="1423284"/>
                </a:lnTo>
                <a:cubicBezTo>
                  <a:pt x="463826" y="1412682"/>
                  <a:pt x="464240" y="1401253"/>
                  <a:pt x="469127" y="1391478"/>
                </a:cubicBezTo>
                <a:cubicBezTo>
                  <a:pt x="477674" y="1374383"/>
                  <a:pt x="500932" y="1343771"/>
                  <a:pt x="500932" y="1343771"/>
                </a:cubicBezTo>
                <a:cubicBezTo>
                  <a:pt x="529929" y="1256776"/>
                  <a:pt x="483683" y="1388546"/>
                  <a:pt x="524786" y="1296063"/>
                </a:cubicBezTo>
                <a:cubicBezTo>
                  <a:pt x="531594" y="1280745"/>
                  <a:pt x="535387" y="1264258"/>
                  <a:pt x="540688" y="1248355"/>
                </a:cubicBezTo>
                <a:cubicBezTo>
                  <a:pt x="543338" y="1240404"/>
                  <a:pt x="546607" y="1232632"/>
                  <a:pt x="548640" y="1224501"/>
                </a:cubicBezTo>
                <a:cubicBezTo>
                  <a:pt x="558624" y="1184565"/>
                  <a:pt x="553135" y="1203063"/>
                  <a:pt x="564542" y="1168842"/>
                </a:cubicBezTo>
                <a:cubicBezTo>
                  <a:pt x="569843" y="1126435"/>
                  <a:pt x="577167" y="1084232"/>
                  <a:pt x="580445" y="1041621"/>
                </a:cubicBezTo>
                <a:cubicBezTo>
                  <a:pt x="583095" y="1007165"/>
                  <a:pt x="584580" y="972600"/>
                  <a:pt x="588396" y="938254"/>
                </a:cubicBezTo>
                <a:cubicBezTo>
                  <a:pt x="589888" y="924822"/>
                  <a:pt x="594292" y="911855"/>
                  <a:pt x="596347" y="898498"/>
                </a:cubicBezTo>
                <a:cubicBezTo>
                  <a:pt x="599596" y="877378"/>
                  <a:pt x="600786" y="855965"/>
                  <a:pt x="604299" y="834887"/>
                </a:cubicBezTo>
                <a:cubicBezTo>
                  <a:pt x="608743" y="808226"/>
                  <a:pt x="616378" y="782131"/>
                  <a:pt x="620201" y="755374"/>
                </a:cubicBezTo>
                <a:cubicBezTo>
                  <a:pt x="629338" y="691418"/>
                  <a:pt x="622227" y="717495"/>
                  <a:pt x="636104" y="675861"/>
                </a:cubicBezTo>
                <a:cubicBezTo>
                  <a:pt x="638754" y="657308"/>
                  <a:pt x="640379" y="638579"/>
                  <a:pt x="644055" y="620202"/>
                </a:cubicBezTo>
                <a:cubicBezTo>
                  <a:pt x="650717" y="586895"/>
                  <a:pt x="652275" y="603763"/>
                  <a:pt x="667909" y="572494"/>
                </a:cubicBezTo>
                <a:cubicBezTo>
                  <a:pt x="700823" y="506662"/>
                  <a:pt x="646193" y="593139"/>
                  <a:pt x="691763" y="524786"/>
                </a:cubicBezTo>
                <a:cubicBezTo>
                  <a:pt x="697064" y="508883"/>
                  <a:pt x="698368" y="491026"/>
                  <a:pt x="707666" y="477078"/>
                </a:cubicBezTo>
                <a:cubicBezTo>
                  <a:pt x="712967" y="469127"/>
                  <a:pt x="719294" y="461772"/>
                  <a:pt x="723568" y="453225"/>
                </a:cubicBezTo>
                <a:cubicBezTo>
                  <a:pt x="727316" y="445728"/>
                  <a:pt x="727772" y="436868"/>
                  <a:pt x="731520" y="429371"/>
                </a:cubicBezTo>
                <a:cubicBezTo>
                  <a:pt x="735794" y="420824"/>
                  <a:pt x="743541" y="414250"/>
                  <a:pt x="747422" y="405517"/>
                </a:cubicBezTo>
                <a:cubicBezTo>
                  <a:pt x="747427" y="405507"/>
                  <a:pt x="767299" y="345888"/>
                  <a:pt x="771276" y="333955"/>
                </a:cubicBezTo>
                <a:lnTo>
                  <a:pt x="779227" y="310101"/>
                </a:lnTo>
                <a:cubicBezTo>
                  <a:pt x="781878" y="286247"/>
                  <a:pt x="783785" y="262299"/>
                  <a:pt x="787179" y="238539"/>
                </a:cubicBezTo>
                <a:cubicBezTo>
                  <a:pt x="797701" y="164889"/>
                  <a:pt x="791507" y="230636"/>
                  <a:pt x="803081" y="166978"/>
                </a:cubicBezTo>
                <a:cubicBezTo>
                  <a:pt x="806434" y="148539"/>
                  <a:pt x="807680" y="129757"/>
                  <a:pt x="811033" y="111318"/>
                </a:cubicBezTo>
                <a:cubicBezTo>
                  <a:pt x="820947" y="56793"/>
                  <a:pt x="815582" y="101069"/>
                  <a:pt x="826935" y="55659"/>
                </a:cubicBezTo>
                <a:cubicBezTo>
                  <a:pt x="835927" y="19693"/>
                  <a:pt x="834887" y="25892"/>
                  <a:pt x="8348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Freeform 11"/>
          <p:cNvSpPr/>
          <p:nvPr/>
        </p:nvSpPr>
        <p:spPr>
          <a:xfrm>
            <a:off x="2234317" y="2647784"/>
            <a:ext cx="230587" cy="1359673"/>
          </a:xfrm>
          <a:custGeom>
            <a:avLst/>
            <a:gdLst>
              <a:gd name="connsiteX0" fmla="*/ 39756 w 230587"/>
              <a:gd name="connsiteY0" fmla="*/ 1359673 h 1359673"/>
              <a:gd name="connsiteX1" fmla="*/ 47707 w 230587"/>
              <a:gd name="connsiteY1" fmla="*/ 1319917 h 1359673"/>
              <a:gd name="connsiteX2" fmla="*/ 31805 w 230587"/>
              <a:gd name="connsiteY2" fmla="*/ 1152939 h 1359673"/>
              <a:gd name="connsiteX3" fmla="*/ 15902 w 230587"/>
              <a:gd name="connsiteY3" fmla="*/ 1105232 h 1359673"/>
              <a:gd name="connsiteX4" fmla="*/ 0 w 230587"/>
              <a:gd name="connsiteY4" fmla="*/ 1049573 h 1359673"/>
              <a:gd name="connsiteX5" fmla="*/ 7951 w 230587"/>
              <a:gd name="connsiteY5" fmla="*/ 914400 h 1359673"/>
              <a:gd name="connsiteX6" fmla="*/ 15902 w 230587"/>
              <a:gd name="connsiteY6" fmla="*/ 866693 h 1359673"/>
              <a:gd name="connsiteX7" fmla="*/ 23853 w 230587"/>
              <a:gd name="connsiteY7" fmla="*/ 842839 h 1359673"/>
              <a:gd name="connsiteX8" fmla="*/ 31805 w 230587"/>
              <a:gd name="connsiteY8" fmla="*/ 811033 h 1359673"/>
              <a:gd name="connsiteX9" fmla="*/ 31805 w 230587"/>
              <a:gd name="connsiteY9" fmla="*/ 516835 h 1359673"/>
              <a:gd name="connsiteX10" fmla="*/ 23853 w 230587"/>
              <a:gd name="connsiteY10" fmla="*/ 492981 h 1359673"/>
              <a:gd name="connsiteX11" fmla="*/ 31805 w 230587"/>
              <a:gd name="connsiteY11" fmla="*/ 349858 h 1359673"/>
              <a:gd name="connsiteX12" fmla="*/ 63610 w 230587"/>
              <a:gd name="connsiteY12" fmla="*/ 278296 h 1359673"/>
              <a:gd name="connsiteX13" fmla="*/ 87464 w 230587"/>
              <a:gd name="connsiteY13" fmla="*/ 254442 h 1359673"/>
              <a:gd name="connsiteX14" fmla="*/ 95415 w 230587"/>
              <a:gd name="connsiteY14" fmla="*/ 230588 h 1359673"/>
              <a:gd name="connsiteX15" fmla="*/ 119269 w 230587"/>
              <a:gd name="connsiteY15" fmla="*/ 206734 h 1359673"/>
              <a:gd name="connsiteX16" fmla="*/ 151074 w 230587"/>
              <a:gd name="connsiteY16" fmla="*/ 159026 h 1359673"/>
              <a:gd name="connsiteX17" fmla="*/ 166977 w 230587"/>
              <a:gd name="connsiteY17" fmla="*/ 127221 h 1359673"/>
              <a:gd name="connsiteX18" fmla="*/ 174928 w 230587"/>
              <a:gd name="connsiteY18" fmla="*/ 103367 h 1359673"/>
              <a:gd name="connsiteX19" fmla="*/ 190831 w 230587"/>
              <a:gd name="connsiteY19" fmla="*/ 79513 h 1359673"/>
              <a:gd name="connsiteX20" fmla="*/ 214685 w 230587"/>
              <a:gd name="connsiteY20" fmla="*/ 31806 h 1359673"/>
              <a:gd name="connsiteX21" fmla="*/ 230587 w 230587"/>
              <a:gd name="connsiteY21" fmla="*/ 0 h 1359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30587" h="1359673">
                <a:moveTo>
                  <a:pt x="39756" y="1359673"/>
                </a:moveTo>
                <a:cubicBezTo>
                  <a:pt x="42406" y="1346421"/>
                  <a:pt x="47707" y="1333431"/>
                  <a:pt x="47707" y="1319917"/>
                </a:cubicBezTo>
                <a:cubicBezTo>
                  <a:pt x="47707" y="1300086"/>
                  <a:pt x="40338" y="1189916"/>
                  <a:pt x="31805" y="1152939"/>
                </a:cubicBezTo>
                <a:cubicBezTo>
                  <a:pt x="28036" y="1136606"/>
                  <a:pt x="19967" y="1121494"/>
                  <a:pt x="15902" y="1105232"/>
                </a:cubicBezTo>
                <a:cubicBezTo>
                  <a:pt x="5918" y="1065295"/>
                  <a:pt x="11407" y="1083793"/>
                  <a:pt x="0" y="1049573"/>
                </a:cubicBezTo>
                <a:cubicBezTo>
                  <a:pt x="2650" y="1004515"/>
                  <a:pt x="4041" y="959366"/>
                  <a:pt x="7951" y="914400"/>
                </a:cubicBezTo>
                <a:cubicBezTo>
                  <a:pt x="9348" y="898339"/>
                  <a:pt x="12405" y="882431"/>
                  <a:pt x="15902" y="866693"/>
                </a:cubicBezTo>
                <a:cubicBezTo>
                  <a:pt x="17720" y="858511"/>
                  <a:pt x="21550" y="850898"/>
                  <a:pt x="23853" y="842839"/>
                </a:cubicBezTo>
                <a:cubicBezTo>
                  <a:pt x="26855" y="832331"/>
                  <a:pt x="29154" y="821635"/>
                  <a:pt x="31805" y="811033"/>
                </a:cubicBezTo>
                <a:cubicBezTo>
                  <a:pt x="46504" y="678740"/>
                  <a:pt x="45107" y="723008"/>
                  <a:pt x="31805" y="516835"/>
                </a:cubicBezTo>
                <a:cubicBezTo>
                  <a:pt x="31265" y="508471"/>
                  <a:pt x="26504" y="500932"/>
                  <a:pt x="23853" y="492981"/>
                </a:cubicBezTo>
                <a:cubicBezTo>
                  <a:pt x="26504" y="445273"/>
                  <a:pt x="25878" y="397270"/>
                  <a:pt x="31805" y="349858"/>
                </a:cubicBezTo>
                <a:cubicBezTo>
                  <a:pt x="34865" y="325382"/>
                  <a:pt x="47453" y="297685"/>
                  <a:pt x="63610" y="278296"/>
                </a:cubicBezTo>
                <a:cubicBezTo>
                  <a:pt x="70809" y="269657"/>
                  <a:pt x="79513" y="262393"/>
                  <a:pt x="87464" y="254442"/>
                </a:cubicBezTo>
                <a:cubicBezTo>
                  <a:pt x="90114" y="246491"/>
                  <a:pt x="90766" y="237562"/>
                  <a:pt x="95415" y="230588"/>
                </a:cubicBezTo>
                <a:cubicBezTo>
                  <a:pt x="101652" y="221232"/>
                  <a:pt x="112365" y="215610"/>
                  <a:pt x="119269" y="206734"/>
                </a:cubicBezTo>
                <a:cubicBezTo>
                  <a:pt x="131003" y="191647"/>
                  <a:pt x="142526" y="176121"/>
                  <a:pt x="151074" y="159026"/>
                </a:cubicBezTo>
                <a:cubicBezTo>
                  <a:pt x="156375" y="148424"/>
                  <a:pt x="162308" y="138116"/>
                  <a:pt x="166977" y="127221"/>
                </a:cubicBezTo>
                <a:cubicBezTo>
                  <a:pt x="170279" y="119517"/>
                  <a:pt x="171180" y="110864"/>
                  <a:pt x="174928" y="103367"/>
                </a:cubicBezTo>
                <a:cubicBezTo>
                  <a:pt x="179202" y="94820"/>
                  <a:pt x="185530" y="87464"/>
                  <a:pt x="190831" y="79513"/>
                </a:cubicBezTo>
                <a:cubicBezTo>
                  <a:pt x="210816" y="19555"/>
                  <a:pt x="183857" y="93461"/>
                  <a:pt x="214685" y="31806"/>
                </a:cubicBezTo>
                <a:cubicBezTo>
                  <a:pt x="232961" y="-4745"/>
                  <a:pt x="212622" y="17967"/>
                  <a:pt x="230587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Freeform 12"/>
          <p:cNvSpPr/>
          <p:nvPr/>
        </p:nvSpPr>
        <p:spPr>
          <a:xfrm>
            <a:off x="1097280" y="2051437"/>
            <a:ext cx="469127" cy="3021495"/>
          </a:xfrm>
          <a:custGeom>
            <a:avLst/>
            <a:gdLst>
              <a:gd name="connsiteX0" fmla="*/ 469127 w 469127"/>
              <a:gd name="connsiteY0" fmla="*/ 3021495 h 3021495"/>
              <a:gd name="connsiteX1" fmla="*/ 453225 w 469127"/>
              <a:gd name="connsiteY1" fmla="*/ 2957885 h 3021495"/>
              <a:gd name="connsiteX2" fmla="*/ 429371 w 469127"/>
              <a:gd name="connsiteY2" fmla="*/ 2934031 h 3021495"/>
              <a:gd name="connsiteX3" fmla="*/ 397566 w 469127"/>
              <a:gd name="connsiteY3" fmla="*/ 2886323 h 3021495"/>
              <a:gd name="connsiteX4" fmla="*/ 381663 w 469127"/>
              <a:gd name="connsiteY4" fmla="*/ 2862469 h 3021495"/>
              <a:gd name="connsiteX5" fmla="*/ 365760 w 469127"/>
              <a:gd name="connsiteY5" fmla="*/ 2814762 h 3021495"/>
              <a:gd name="connsiteX6" fmla="*/ 357809 w 469127"/>
              <a:gd name="connsiteY6" fmla="*/ 2790908 h 3021495"/>
              <a:gd name="connsiteX7" fmla="*/ 341906 w 469127"/>
              <a:gd name="connsiteY7" fmla="*/ 2767054 h 3021495"/>
              <a:gd name="connsiteX8" fmla="*/ 302150 w 469127"/>
              <a:gd name="connsiteY8" fmla="*/ 2647784 h 3021495"/>
              <a:gd name="connsiteX9" fmla="*/ 294199 w 469127"/>
              <a:gd name="connsiteY9" fmla="*/ 2623930 h 3021495"/>
              <a:gd name="connsiteX10" fmla="*/ 286247 w 469127"/>
              <a:gd name="connsiteY10" fmla="*/ 2600076 h 3021495"/>
              <a:gd name="connsiteX11" fmla="*/ 278296 w 469127"/>
              <a:gd name="connsiteY11" fmla="*/ 2560320 h 3021495"/>
              <a:gd name="connsiteX12" fmla="*/ 270345 w 469127"/>
              <a:gd name="connsiteY12" fmla="*/ 2496709 h 3021495"/>
              <a:gd name="connsiteX13" fmla="*/ 262393 w 469127"/>
              <a:gd name="connsiteY13" fmla="*/ 2472855 h 3021495"/>
              <a:gd name="connsiteX14" fmla="*/ 246491 w 469127"/>
              <a:gd name="connsiteY14" fmla="*/ 2409245 h 3021495"/>
              <a:gd name="connsiteX15" fmla="*/ 230588 w 469127"/>
              <a:gd name="connsiteY15" fmla="*/ 2385391 h 3021495"/>
              <a:gd name="connsiteX16" fmla="*/ 206734 w 469127"/>
              <a:gd name="connsiteY16" fmla="*/ 2305878 h 3021495"/>
              <a:gd name="connsiteX17" fmla="*/ 190832 w 469127"/>
              <a:gd name="connsiteY17" fmla="*/ 2282024 h 3021495"/>
              <a:gd name="connsiteX18" fmla="*/ 166978 w 469127"/>
              <a:gd name="connsiteY18" fmla="*/ 2202511 h 3021495"/>
              <a:gd name="connsiteX19" fmla="*/ 151075 w 469127"/>
              <a:gd name="connsiteY19" fmla="*/ 2154803 h 3021495"/>
              <a:gd name="connsiteX20" fmla="*/ 143124 w 469127"/>
              <a:gd name="connsiteY20" fmla="*/ 2122998 h 3021495"/>
              <a:gd name="connsiteX21" fmla="*/ 127221 w 469127"/>
              <a:gd name="connsiteY21" fmla="*/ 2075290 h 3021495"/>
              <a:gd name="connsiteX22" fmla="*/ 111319 w 469127"/>
              <a:gd name="connsiteY22" fmla="*/ 2027582 h 3021495"/>
              <a:gd name="connsiteX23" fmla="*/ 95416 w 469127"/>
              <a:gd name="connsiteY23" fmla="*/ 1979875 h 3021495"/>
              <a:gd name="connsiteX24" fmla="*/ 79513 w 469127"/>
              <a:gd name="connsiteY24" fmla="*/ 1924215 h 3021495"/>
              <a:gd name="connsiteX25" fmla="*/ 79513 w 469127"/>
              <a:gd name="connsiteY25" fmla="*/ 1749287 h 3021495"/>
              <a:gd name="connsiteX26" fmla="*/ 87465 w 469127"/>
              <a:gd name="connsiteY26" fmla="*/ 1725433 h 3021495"/>
              <a:gd name="connsiteX27" fmla="*/ 95416 w 469127"/>
              <a:gd name="connsiteY27" fmla="*/ 1685676 h 3021495"/>
              <a:gd name="connsiteX28" fmla="*/ 87465 w 469127"/>
              <a:gd name="connsiteY28" fmla="*/ 1574358 h 3021495"/>
              <a:gd name="connsiteX29" fmla="*/ 79513 w 469127"/>
              <a:gd name="connsiteY29" fmla="*/ 1550504 h 3021495"/>
              <a:gd name="connsiteX30" fmla="*/ 55659 w 469127"/>
              <a:gd name="connsiteY30" fmla="*/ 1534602 h 3021495"/>
              <a:gd name="connsiteX31" fmla="*/ 47708 w 469127"/>
              <a:gd name="connsiteY31" fmla="*/ 1510748 h 3021495"/>
              <a:gd name="connsiteX32" fmla="*/ 31806 w 469127"/>
              <a:gd name="connsiteY32" fmla="*/ 1486894 h 3021495"/>
              <a:gd name="connsiteX33" fmla="*/ 15903 w 469127"/>
              <a:gd name="connsiteY33" fmla="*/ 1439186 h 3021495"/>
              <a:gd name="connsiteX34" fmla="*/ 7952 w 469127"/>
              <a:gd name="connsiteY34" fmla="*/ 1415332 h 3021495"/>
              <a:gd name="connsiteX35" fmla="*/ 15903 w 469127"/>
              <a:gd name="connsiteY35" fmla="*/ 1248355 h 3021495"/>
              <a:gd name="connsiteX36" fmla="*/ 0 w 469127"/>
              <a:gd name="connsiteY36" fmla="*/ 954156 h 3021495"/>
              <a:gd name="connsiteX37" fmla="*/ 7952 w 469127"/>
              <a:gd name="connsiteY37" fmla="*/ 826935 h 3021495"/>
              <a:gd name="connsiteX38" fmla="*/ 15903 w 469127"/>
              <a:gd name="connsiteY38" fmla="*/ 803082 h 3021495"/>
              <a:gd name="connsiteX39" fmla="*/ 39757 w 469127"/>
              <a:gd name="connsiteY39" fmla="*/ 787179 h 3021495"/>
              <a:gd name="connsiteX40" fmla="*/ 55659 w 469127"/>
              <a:gd name="connsiteY40" fmla="*/ 763325 h 3021495"/>
              <a:gd name="connsiteX41" fmla="*/ 79513 w 469127"/>
              <a:gd name="connsiteY41" fmla="*/ 739471 h 3021495"/>
              <a:gd name="connsiteX42" fmla="*/ 95416 w 469127"/>
              <a:gd name="connsiteY42" fmla="*/ 691763 h 3021495"/>
              <a:gd name="connsiteX43" fmla="*/ 103367 w 469127"/>
              <a:gd name="connsiteY43" fmla="*/ 667909 h 3021495"/>
              <a:gd name="connsiteX44" fmla="*/ 111319 w 469127"/>
              <a:gd name="connsiteY44" fmla="*/ 644055 h 3021495"/>
              <a:gd name="connsiteX45" fmla="*/ 87465 w 469127"/>
              <a:gd name="connsiteY45" fmla="*/ 508883 h 3021495"/>
              <a:gd name="connsiteX46" fmla="*/ 71562 w 469127"/>
              <a:gd name="connsiteY46" fmla="*/ 485029 h 3021495"/>
              <a:gd name="connsiteX47" fmla="*/ 63611 w 469127"/>
              <a:gd name="connsiteY47" fmla="*/ 461175 h 3021495"/>
              <a:gd name="connsiteX48" fmla="*/ 39757 w 469127"/>
              <a:gd name="connsiteY48" fmla="*/ 445273 h 3021495"/>
              <a:gd name="connsiteX49" fmla="*/ 23854 w 469127"/>
              <a:gd name="connsiteY49" fmla="*/ 397565 h 3021495"/>
              <a:gd name="connsiteX50" fmla="*/ 15903 w 469127"/>
              <a:gd name="connsiteY50" fmla="*/ 373711 h 3021495"/>
              <a:gd name="connsiteX51" fmla="*/ 7952 w 469127"/>
              <a:gd name="connsiteY51" fmla="*/ 318052 h 3021495"/>
              <a:gd name="connsiteX52" fmla="*/ 31806 w 469127"/>
              <a:gd name="connsiteY52" fmla="*/ 182880 h 3021495"/>
              <a:gd name="connsiteX53" fmla="*/ 39757 w 469127"/>
              <a:gd name="connsiteY53" fmla="*/ 159026 h 3021495"/>
              <a:gd name="connsiteX54" fmla="*/ 55659 w 469127"/>
              <a:gd name="connsiteY54" fmla="*/ 135172 h 3021495"/>
              <a:gd name="connsiteX55" fmla="*/ 71562 w 469127"/>
              <a:gd name="connsiteY55" fmla="*/ 39756 h 3021495"/>
              <a:gd name="connsiteX56" fmla="*/ 79513 w 469127"/>
              <a:gd name="connsiteY56" fmla="*/ 0 h 302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69127" h="3021495">
                <a:moveTo>
                  <a:pt x="469127" y="3021495"/>
                </a:moveTo>
                <a:cubicBezTo>
                  <a:pt x="467980" y="3015761"/>
                  <a:pt x="460210" y="2968363"/>
                  <a:pt x="453225" y="2957885"/>
                </a:cubicBezTo>
                <a:cubicBezTo>
                  <a:pt x="446988" y="2948529"/>
                  <a:pt x="436275" y="2942907"/>
                  <a:pt x="429371" y="2934031"/>
                </a:cubicBezTo>
                <a:cubicBezTo>
                  <a:pt x="417637" y="2918944"/>
                  <a:pt x="408168" y="2902226"/>
                  <a:pt x="397566" y="2886323"/>
                </a:cubicBezTo>
                <a:lnTo>
                  <a:pt x="381663" y="2862469"/>
                </a:lnTo>
                <a:lnTo>
                  <a:pt x="365760" y="2814762"/>
                </a:lnTo>
                <a:cubicBezTo>
                  <a:pt x="363110" y="2806811"/>
                  <a:pt x="362458" y="2797882"/>
                  <a:pt x="357809" y="2790908"/>
                </a:cubicBezTo>
                <a:lnTo>
                  <a:pt x="341906" y="2767054"/>
                </a:lnTo>
                <a:lnTo>
                  <a:pt x="302150" y="2647784"/>
                </a:lnTo>
                <a:lnTo>
                  <a:pt x="294199" y="2623930"/>
                </a:lnTo>
                <a:cubicBezTo>
                  <a:pt x="291548" y="2615979"/>
                  <a:pt x="287891" y="2608295"/>
                  <a:pt x="286247" y="2600076"/>
                </a:cubicBezTo>
                <a:cubicBezTo>
                  <a:pt x="283597" y="2586824"/>
                  <a:pt x="280351" y="2573677"/>
                  <a:pt x="278296" y="2560320"/>
                </a:cubicBezTo>
                <a:cubicBezTo>
                  <a:pt x="275047" y="2539200"/>
                  <a:pt x="274168" y="2517733"/>
                  <a:pt x="270345" y="2496709"/>
                </a:cubicBezTo>
                <a:cubicBezTo>
                  <a:pt x="268846" y="2488463"/>
                  <a:pt x="264426" y="2480986"/>
                  <a:pt x="262393" y="2472855"/>
                </a:cubicBezTo>
                <a:cubicBezTo>
                  <a:pt x="257857" y="2454711"/>
                  <a:pt x="255578" y="2427419"/>
                  <a:pt x="246491" y="2409245"/>
                </a:cubicBezTo>
                <a:cubicBezTo>
                  <a:pt x="242217" y="2400698"/>
                  <a:pt x="235889" y="2393342"/>
                  <a:pt x="230588" y="2385391"/>
                </a:cubicBezTo>
                <a:cubicBezTo>
                  <a:pt x="226143" y="2367610"/>
                  <a:pt x="214479" y="2317496"/>
                  <a:pt x="206734" y="2305878"/>
                </a:cubicBezTo>
                <a:lnTo>
                  <a:pt x="190832" y="2282024"/>
                </a:lnTo>
                <a:cubicBezTo>
                  <a:pt x="178816" y="2233963"/>
                  <a:pt x="186333" y="2260577"/>
                  <a:pt x="166978" y="2202511"/>
                </a:cubicBezTo>
                <a:lnTo>
                  <a:pt x="151075" y="2154803"/>
                </a:lnTo>
                <a:cubicBezTo>
                  <a:pt x="148425" y="2144201"/>
                  <a:pt x="146264" y="2133465"/>
                  <a:pt x="143124" y="2122998"/>
                </a:cubicBezTo>
                <a:cubicBezTo>
                  <a:pt x="138307" y="2106942"/>
                  <a:pt x="132522" y="2091193"/>
                  <a:pt x="127221" y="2075290"/>
                </a:cubicBezTo>
                <a:lnTo>
                  <a:pt x="111319" y="2027582"/>
                </a:lnTo>
                <a:lnTo>
                  <a:pt x="95416" y="1979875"/>
                </a:lnTo>
                <a:cubicBezTo>
                  <a:pt x="85432" y="1939938"/>
                  <a:pt x="90921" y="1958436"/>
                  <a:pt x="79513" y="1924215"/>
                </a:cubicBezTo>
                <a:cubicBezTo>
                  <a:pt x="69746" y="1836312"/>
                  <a:pt x="66841" y="1850660"/>
                  <a:pt x="79513" y="1749287"/>
                </a:cubicBezTo>
                <a:cubicBezTo>
                  <a:pt x="80553" y="1740970"/>
                  <a:pt x="85432" y="1733564"/>
                  <a:pt x="87465" y="1725433"/>
                </a:cubicBezTo>
                <a:cubicBezTo>
                  <a:pt x="90743" y="1712322"/>
                  <a:pt x="92766" y="1698928"/>
                  <a:pt x="95416" y="1685676"/>
                </a:cubicBezTo>
                <a:cubicBezTo>
                  <a:pt x="92766" y="1648570"/>
                  <a:pt x="91812" y="1611304"/>
                  <a:pt x="87465" y="1574358"/>
                </a:cubicBezTo>
                <a:cubicBezTo>
                  <a:pt x="86486" y="1566034"/>
                  <a:pt x="84749" y="1557049"/>
                  <a:pt x="79513" y="1550504"/>
                </a:cubicBezTo>
                <a:cubicBezTo>
                  <a:pt x="73543" y="1543042"/>
                  <a:pt x="63610" y="1539903"/>
                  <a:pt x="55659" y="1534602"/>
                </a:cubicBezTo>
                <a:cubicBezTo>
                  <a:pt x="53009" y="1526651"/>
                  <a:pt x="51456" y="1518245"/>
                  <a:pt x="47708" y="1510748"/>
                </a:cubicBezTo>
                <a:cubicBezTo>
                  <a:pt x="43434" y="1502201"/>
                  <a:pt x="35687" y="1495627"/>
                  <a:pt x="31806" y="1486894"/>
                </a:cubicBezTo>
                <a:cubicBezTo>
                  <a:pt x="24998" y="1471576"/>
                  <a:pt x="21204" y="1455089"/>
                  <a:pt x="15903" y="1439186"/>
                </a:cubicBezTo>
                <a:lnTo>
                  <a:pt x="7952" y="1415332"/>
                </a:lnTo>
                <a:cubicBezTo>
                  <a:pt x="10602" y="1359673"/>
                  <a:pt x="15903" y="1304077"/>
                  <a:pt x="15903" y="1248355"/>
                </a:cubicBezTo>
                <a:cubicBezTo>
                  <a:pt x="15903" y="1051106"/>
                  <a:pt x="17184" y="1074433"/>
                  <a:pt x="0" y="954156"/>
                </a:cubicBezTo>
                <a:cubicBezTo>
                  <a:pt x="2651" y="911749"/>
                  <a:pt x="3504" y="869191"/>
                  <a:pt x="7952" y="826935"/>
                </a:cubicBezTo>
                <a:cubicBezTo>
                  <a:pt x="8829" y="818600"/>
                  <a:pt x="10667" y="809627"/>
                  <a:pt x="15903" y="803082"/>
                </a:cubicBezTo>
                <a:cubicBezTo>
                  <a:pt x="21873" y="795620"/>
                  <a:pt x="31806" y="792480"/>
                  <a:pt x="39757" y="787179"/>
                </a:cubicBezTo>
                <a:cubicBezTo>
                  <a:pt x="45058" y="779228"/>
                  <a:pt x="49541" y="770666"/>
                  <a:pt x="55659" y="763325"/>
                </a:cubicBezTo>
                <a:cubicBezTo>
                  <a:pt x="62858" y="754686"/>
                  <a:pt x="74052" y="749301"/>
                  <a:pt x="79513" y="739471"/>
                </a:cubicBezTo>
                <a:cubicBezTo>
                  <a:pt x="87654" y="724818"/>
                  <a:pt x="90115" y="707666"/>
                  <a:pt x="95416" y="691763"/>
                </a:cubicBezTo>
                <a:lnTo>
                  <a:pt x="103367" y="667909"/>
                </a:lnTo>
                <a:lnTo>
                  <a:pt x="111319" y="644055"/>
                </a:lnTo>
                <a:cubicBezTo>
                  <a:pt x="108788" y="616220"/>
                  <a:pt x="108651" y="540661"/>
                  <a:pt x="87465" y="508883"/>
                </a:cubicBezTo>
                <a:lnTo>
                  <a:pt x="71562" y="485029"/>
                </a:lnTo>
                <a:cubicBezTo>
                  <a:pt x="68912" y="477078"/>
                  <a:pt x="68847" y="467720"/>
                  <a:pt x="63611" y="461175"/>
                </a:cubicBezTo>
                <a:cubicBezTo>
                  <a:pt x="57641" y="453713"/>
                  <a:pt x="44822" y="453377"/>
                  <a:pt x="39757" y="445273"/>
                </a:cubicBezTo>
                <a:cubicBezTo>
                  <a:pt x="30873" y="431058"/>
                  <a:pt x="29155" y="413468"/>
                  <a:pt x="23854" y="397565"/>
                </a:cubicBezTo>
                <a:lnTo>
                  <a:pt x="15903" y="373711"/>
                </a:lnTo>
                <a:cubicBezTo>
                  <a:pt x="13253" y="355158"/>
                  <a:pt x="7952" y="336793"/>
                  <a:pt x="7952" y="318052"/>
                </a:cubicBezTo>
                <a:cubicBezTo>
                  <a:pt x="7952" y="242297"/>
                  <a:pt x="12067" y="242097"/>
                  <a:pt x="31806" y="182880"/>
                </a:cubicBezTo>
                <a:cubicBezTo>
                  <a:pt x="34456" y="174929"/>
                  <a:pt x="35108" y="166000"/>
                  <a:pt x="39757" y="159026"/>
                </a:cubicBezTo>
                <a:lnTo>
                  <a:pt x="55659" y="135172"/>
                </a:lnTo>
                <a:cubicBezTo>
                  <a:pt x="60960" y="103367"/>
                  <a:pt x="61366" y="70346"/>
                  <a:pt x="71562" y="39756"/>
                </a:cubicBezTo>
                <a:cubicBezTo>
                  <a:pt x="81189" y="10873"/>
                  <a:pt x="79513" y="24283"/>
                  <a:pt x="7951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Freeform 13"/>
          <p:cNvSpPr/>
          <p:nvPr/>
        </p:nvSpPr>
        <p:spPr>
          <a:xfrm>
            <a:off x="1184721" y="2051437"/>
            <a:ext cx="596371" cy="2592125"/>
          </a:xfrm>
          <a:custGeom>
            <a:avLst/>
            <a:gdLst>
              <a:gd name="connsiteX0" fmla="*/ 596371 w 596371"/>
              <a:gd name="connsiteY0" fmla="*/ 2592125 h 2592125"/>
              <a:gd name="connsiteX1" fmla="*/ 588420 w 596371"/>
              <a:gd name="connsiteY1" fmla="*/ 2472855 h 2592125"/>
              <a:gd name="connsiteX2" fmla="*/ 564566 w 596371"/>
              <a:gd name="connsiteY2" fmla="*/ 2393342 h 2592125"/>
              <a:gd name="connsiteX3" fmla="*/ 556615 w 596371"/>
              <a:gd name="connsiteY3" fmla="*/ 2369488 h 2592125"/>
              <a:gd name="connsiteX4" fmla="*/ 548663 w 596371"/>
              <a:gd name="connsiteY4" fmla="*/ 2345634 h 2592125"/>
              <a:gd name="connsiteX5" fmla="*/ 540712 w 596371"/>
              <a:gd name="connsiteY5" fmla="*/ 2313829 h 2592125"/>
              <a:gd name="connsiteX6" fmla="*/ 532761 w 596371"/>
              <a:gd name="connsiteY6" fmla="*/ 2210462 h 2592125"/>
              <a:gd name="connsiteX7" fmla="*/ 540712 w 596371"/>
              <a:gd name="connsiteY7" fmla="*/ 2035533 h 2592125"/>
              <a:gd name="connsiteX8" fmla="*/ 556615 w 596371"/>
              <a:gd name="connsiteY8" fmla="*/ 1948069 h 2592125"/>
              <a:gd name="connsiteX9" fmla="*/ 532761 w 596371"/>
              <a:gd name="connsiteY9" fmla="*/ 1820848 h 2592125"/>
              <a:gd name="connsiteX10" fmla="*/ 516858 w 596371"/>
              <a:gd name="connsiteY10" fmla="*/ 1796994 h 2592125"/>
              <a:gd name="connsiteX11" fmla="*/ 508907 w 596371"/>
              <a:gd name="connsiteY11" fmla="*/ 1765189 h 2592125"/>
              <a:gd name="connsiteX12" fmla="*/ 493004 w 596371"/>
              <a:gd name="connsiteY12" fmla="*/ 1717481 h 2592125"/>
              <a:gd name="connsiteX13" fmla="*/ 485053 w 596371"/>
              <a:gd name="connsiteY13" fmla="*/ 1693627 h 2592125"/>
              <a:gd name="connsiteX14" fmla="*/ 477102 w 596371"/>
              <a:gd name="connsiteY14" fmla="*/ 1661822 h 2592125"/>
              <a:gd name="connsiteX15" fmla="*/ 461199 w 596371"/>
              <a:gd name="connsiteY15" fmla="*/ 1614114 h 2592125"/>
              <a:gd name="connsiteX16" fmla="*/ 453248 w 596371"/>
              <a:gd name="connsiteY16" fmla="*/ 1590260 h 2592125"/>
              <a:gd name="connsiteX17" fmla="*/ 445296 w 596371"/>
              <a:gd name="connsiteY17" fmla="*/ 1550504 h 2592125"/>
              <a:gd name="connsiteX18" fmla="*/ 437345 w 596371"/>
              <a:gd name="connsiteY18" fmla="*/ 1518699 h 2592125"/>
              <a:gd name="connsiteX19" fmla="*/ 421442 w 596371"/>
              <a:gd name="connsiteY19" fmla="*/ 1407380 h 2592125"/>
              <a:gd name="connsiteX20" fmla="*/ 413491 w 596371"/>
              <a:gd name="connsiteY20" fmla="*/ 1256306 h 2592125"/>
              <a:gd name="connsiteX21" fmla="*/ 405540 w 596371"/>
              <a:gd name="connsiteY21" fmla="*/ 1232452 h 2592125"/>
              <a:gd name="connsiteX22" fmla="*/ 389637 w 596371"/>
              <a:gd name="connsiteY22" fmla="*/ 1137036 h 2592125"/>
              <a:gd name="connsiteX23" fmla="*/ 373735 w 596371"/>
              <a:gd name="connsiteY23" fmla="*/ 1089328 h 2592125"/>
              <a:gd name="connsiteX24" fmla="*/ 365783 w 596371"/>
              <a:gd name="connsiteY24" fmla="*/ 1065474 h 2592125"/>
              <a:gd name="connsiteX25" fmla="*/ 349881 w 596371"/>
              <a:gd name="connsiteY25" fmla="*/ 1041620 h 2592125"/>
              <a:gd name="connsiteX26" fmla="*/ 333978 w 596371"/>
              <a:gd name="connsiteY26" fmla="*/ 993913 h 2592125"/>
              <a:gd name="connsiteX27" fmla="*/ 310124 w 596371"/>
              <a:gd name="connsiteY27" fmla="*/ 946205 h 2592125"/>
              <a:gd name="connsiteX28" fmla="*/ 294222 w 596371"/>
              <a:gd name="connsiteY28" fmla="*/ 922351 h 2592125"/>
              <a:gd name="connsiteX29" fmla="*/ 270368 w 596371"/>
              <a:gd name="connsiteY29" fmla="*/ 850789 h 2592125"/>
              <a:gd name="connsiteX30" fmla="*/ 262416 w 596371"/>
              <a:gd name="connsiteY30" fmla="*/ 826935 h 2592125"/>
              <a:gd name="connsiteX31" fmla="*/ 246514 w 596371"/>
              <a:gd name="connsiteY31" fmla="*/ 803081 h 2592125"/>
              <a:gd name="connsiteX32" fmla="*/ 230611 w 596371"/>
              <a:gd name="connsiteY32" fmla="*/ 755373 h 2592125"/>
              <a:gd name="connsiteX33" fmla="*/ 222660 w 596371"/>
              <a:gd name="connsiteY33" fmla="*/ 731520 h 2592125"/>
              <a:gd name="connsiteX34" fmla="*/ 206757 w 596371"/>
              <a:gd name="connsiteY34" fmla="*/ 707666 h 2592125"/>
              <a:gd name="connsiteX35" fmla="*/ 182903 w 596371"/>
              <a:gd name="connsiteY35" fmla="*/ 636104 h 2592125"/>
              <a:gd name="connsiteX36" fmla="*/ 174952 w 596371"/>
              <a:gd name="connsiteY36" fmla="*/ 612250 h 2592125"/>
              <a:gd name="connsiteX37" fmla="*/ 159049 w 596371"/>
              <a:gd name="connsiteY37" fmla="*/ 588396 h 2592125"/>
              <a:gd name="connsiteX38" fmla="*/ 127244 w 596371"/>
              <a:gd name="connsiteY38" fmla="*/ 492980 h 2592125"/>
              <a:gd name="connsiteX39" fmla="*/ 119293 w 596371"/>
              <a:gd name="connsiteY39" fmla="*/ 469126 h 2592125"/>
              <a:gd name="connsiteX40" fmla="*/ 103390 w 596371"/>
              <a:gd name="connsiteY40" fmla="*/ 445273 h 2592125"/>
              <a:gd name="connsiteX41" fmla="*/ 79536 w 596371"/>
              <a:gd name="connsiteY41" fmla="*/ 373711 h 2592125"/>
              <a:gd name="connsiteX42" fmla="*/ 63634 w 596371"/>
              <a:gd name="connsiteY42" fmla="*/ 318052 h 2592125"/>
              <a:gd name="connsiteX43" fmla="*/ 47731 w 596371"/>
              <a:gd name="connsiteY43" fmla="*/ 230587 h 2592125"/>
              <a:gd name="connsiteX44" fmla="*/ 31829 w 596371"/>
              <a:gd name="connsiteY44" fmla="*/ 135172 h 2592125"/>
              <a:gd name="connsiteX45" fmla="*/ 15926 w 596371"/>
              <a:gd name="connsiteY45" fmla="*/ 87464 h 2592125"/>
              <a:gd name="connsiteX46" fmla="*/ 7975 w 596371"/>
              <a:gd name="connsiteY46" fmla="*/ 63610 h 2592125"/>
              <a:gd name="connsiteX47" fmla="*/ 23 w 596371"/>
              <a:gd name="connsiteY47" fmla="*/ 0 h 259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96371" h="2592125">
                <a:moveTo>
                  <a:pt x="596371" y="2592125"/>
                </a:moveTo>
                <a:cubicBezTo>
                  <a:pt x="593721" y="2552368"/>
                  <a:pt x="592591" y="2512481"/>
                  <a:pt x="588420" y="2472855"/>
                </a:cubicBezTo>
                <a:cubicBezTo>
                  <a:pt x="586571" y="2455289"/>
                  <a:pt x="568328" y="2404629"/>
                  <a:pt x="564566" y="2393342"/>
                </a:cubicBezTo>
                <a:lnTo>
                  <a:pt x="556615" y="2369488"/>
                </a:lnTo>
                <a:cubicBezTo>
                  <a:pt x="553964" y="2361537"/>
                  <a:pt x="550696" y="2353765"/>
                  <a:pt x="548663" y="2345634"/>
                </a:cubicBezTo>
                <a:lnTo>
                  <a:pt x="540712" y="2313829"/>
                </a:lnTo>
                <a:cubicBezTo>
                  <a:pt x="538062" y="2279373"/>
                  <a:pt x="532761" y="2245019"/>
                  <a:pt x="532761" y="2210462"/>
                </a:cubicBezTo>
                <a:cubicBezTo>
                  <a:pt x="532761" y="2152092"/>
                  <a:pt x="536553" y="2093755"/>
                  <a:pt x="540712" y="2035533"/>
                </a:cubicBezTo>
                <a:cubicBezTo>
                  <a:pt x="541843" y="2019702"/>
                  <a:pt x="553081" y="1965738"/>
                  <a:pt x="556615" y="1948069"/>
                </a:cubicBezTo>
                <a:cubicBezTo>
                  <a:pt x="553817" y="1920095"/>
                  <a:pt x="552792" y="1850894"/>
                  <a:pt x="532761" y="1820848"/>
                </a:cubicBezTo>
                <a:lnTo>
                  <a:pt x="516858" y="1796994"/>
                </a:lnTo>
                <a:cubicBezTo>
                  <a:pt x="514208" y="1786392"/>
                  <a:pt x="512047" y="1775656"/>
                  <a:pt x="508907" y="1765189"/>
                </a:cubicBezTo>
                <a:cubicBezTo>
                  <a:pt x="504090" y="1749133"/>
                  <a:pt x="498305" y="1733384"/>
                  <a:pt x="493004" y="1717481"/>
                </a:cubicBezTo>
                <a:cubicBezTo>
                  <a:pt x="490354" y="1709530"/>
                  <a:pt x="487086" y="1701758"/>
                  <a:pt x="485053" y="1693627"/>
                </a:cubicBezTo>
                <a:cubicBezTo>
                  <a:pt x="482403" y="1683025"/>
                  <a:pt x="480242" y="1672289"/>
                  <a:pt x="477102" y="1661822"/>
                </a:cubicBezTo>
                <a:cubicBezTo>
                  <a:pt x="472285" y="1645766"/>
                  <a:pt x="466500" y="1630017"/>
                  <a:pt x="461199" y="1614114"/>
                </a:cubicBezTo>
                <a:cubicBezTo>
                  <a:pt x="458549" y="1606163"/>
                  <a:pt x="454892" y="1598479"/>
                  <a:pt x="453248" y="1590260"/>
                </a:cubicBezTo>
                <a:cubicBezTo>
                  <a:pt x="450597" y="1577008"/>
                  <a:pt x="448228" y="1563697"/>
                  <a:pt x="445296" y="1550504"/>
                </a:cubicBezTo>
                <a:cubicBezTo>
                  <a:pt x="442925" y="1539836"/>
                  <a:pt x="439142" y="1529478"/>
                  <a:pt x="437345" y="1518699"/>
                </a:cubicBezTo>
                <a:cubicBezTo>
                  <a:pt x="431183" y="1481726"/>
                  <a:pt x="421442" y="1407380"/>
                  <a:pt x="421442" y="1407380"/>
                </a:cubicBezTo>
                <a:cubicBezTo>
                  <a:pt x="418792" y="1357022"/>
                  <a:pt x="418056" y="1306527"/>
                  <a:pt x="413491" y="1256306"/>
                </a:cubicBezTo>
                <a:cubicBezTo>
                  <a:pt x="412732" y="1247959"/>
                  <a:pt x="407039" y="1240698"/>
                  <a:pt x="405540" y="1232452"/>
                </a:cubicBezTo>
                <a:cubicBezTo>
                  <a:pt x="393394" y="1165645"/>
                  <a:pt x="404224" y="1185660"/>
                  <a:pt x="389637" y="1137036"/>
                </a:cubicBezTo>
                <a:cubicBezTo>
                  <a:pt x="384820" y="1120980"/>
                  <a:pt x="379036" y="1105231"/>
                  <a:pt x="373735" y="1089328"/>
                </a:cubicBezTo>
                <a:cubicBezTo>
                  <a:pt x="371085" y="1081377"/>
                  <a:pt x="370432" y="1072448"/>
                  <a:pt x="365783" y="1065474"/>
                </a:cubicBezTo>
                <a:cubicBezTo>
                  <a:pt x="360482" y="1057523"/>
                  <a:pt x="353762" y="1050353"/>
                  <a:pt x="349881" y="1041620"/>
                </a:cubicBezTo>
                <a:cubicBezTo>
                  <a:pt x="343073" y="1026302"/>
                  <a:pt x="343276" y="1007861"/>
                  <a:pt x="333978" y="993913"/>
                </a:cubicBezTo>
                <a:cubicBezTo>
                  <a:pt x="288406" y="925552"/>
                  <a:pt x="343044" y="1012044"/>
                  <a:pt x="310124" y="946205"/>
                </a:cubicBezTo>
                <a:cubicBezTo>
                  <a:pt x="305850" y="937658"/>
                  <a:pt x="298103" y="931084"/>
                  <a:pt x="294222" y="922351"/>
                </a:cubicBezTo>
                <a:cubicBezTo>
                  <a:pt x="294215" y="922336"/>
                  <a:pt x="274346" y="862724"/>
                  <a:pt x="270368" y="850789"/>
                </a:cubicBezTo>
                <a:cubicBezTo>
                  <a:pt x="267717" y="842838"/>
                  <a:pt x="267065" y="833909"/>
                  <a:pt x="262416" y="826935"/>
                </a:cubicBezTo>
                <a:cubicBezTo>
                  <a:pt x="257115" y="818984"/>
                  <a:pt x="250395" y="811814"/>
                  <a:pt x="246514" y="803081"/>
                </a:cubicBezTo>
                <a:cubicBezTo>
                  <a:pt x="239706" y="787763"/>
                  <a:pt x="235912" y="771276"/>
                  <a:pt x="230611" y="755373"/>
                </a:cubicBezTo>
                <a:cubicBezTo>
                  <a:pt x="227961" y="747422"/>
                  <a:pt x="227309" y="738493"/>
                  <a:pt x="222660" y="731520"/>
                </a:cubicBezTo>
                <a:lnTo>
                  <a:pt x="206757" y="707666"/>
                </a:lnTo>
                <a:lnTo>
                  <a:pt x="182903" y="636104"/>
                </a:lnTo>
                <a:cubicBezTo>
                  <a:pt x="180253" y="628153"/>
                  <a:pt x="179601" y="619224"/>
                  <a:pt x="174952" y="612250"/>
                </a:cubicBezTo>
                <a:lnTo>
                  <a:pt x="159049" y="588396"/>
                </a:lnTo>
                <a:lnTo>
                  <a:pt x="127244" y="492980"/>
                </a:lnTo>
                <a:cubicBezTo>
                  <a:pt x="124594" y="485029"/>
                  <a:pt x="123942" y="476100"/>
                  <a:pt x="119293" y="469126"/>
                </a:cubicBezTo>
                <a:lnTo>
                  <a:pt x="103390" y="445273"/>
                </a:lnTo>
                <a:lnTo>
                  <a:pt x="79536" y="373711"/>
                </a:lnTo>
                <a:cubicBezTo>
                  <a:pt x="73234" y="354807"/>
                  <a:pt x="66962" y="338018"/>
                  <a:pt x="63634" y="318052"/>
                </a:cubicBezTo>
                <a:cubicBezTo>
                  <a:pt x="48649" y="228143"/>
                  <a:pt x="64790" y="281766"/>
                  <a:pt x="47731" y="230587"/>
                </a:cubicBezTo>
                <a:cubicBezTo>
                  <a:pt x="44318" y="206697"/>
                  <a:pt x="38805" y="160749"/>
                  <a:pt x="31829" y="135172"/>
                </a:cubicBezTo>
                <a:cubicBezTo>
                  <a:pt x="27418" y="119000"/>
                  <a:pt x="21227" y="103367"/>
                  <a:pt x="15926" y="87464"/>
                </a:cubicBezTo>
                <a:cubicBezTo>
                  <a:pt x="13276" y="79513"/>
                  <a:pt x="9353" y="71877"/>
                  <a:pt x="7975" y="63610"/>
                </a:cubicBezTo>
                <a:cubicBezTo>
                  <a:pt x="-848" y="10673"/>
                  <a:pt x="23" y="32024"/>
                  <a:pt x="23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Freeform 14"/>
          <p:cNvSpPr/>
          <p:nvPr/>
        </p:nvSpPr>
        <p:spPr>
          <a:xfrm>
            <a:off x="1176793" y="2266122"/>
            <a:ext cx="1057544" cy="1343770"/>
          </a:xfrm>
          <a:custGeom>
            <a:avLst/>
            <a:gdLst>
              <a:gd name="connsiteX0" fmla="*/ 0 w 1057544"/>
              <a:gd name="connsiteY0" fmla="*/ 278295 h 1343770"/>
              <a:gd name="connsiteX1" fmla="*/ 39757 w 1057544"/>
              <a:gd name="connsiteY1" fmla="*/ 254441 h 1343770"/>
              <a:gd name="connsiteX2" fmla="*/ 87464 w 1057544"/>
              <a:gd name="connsiteY2" fmla="*/ 222636 h 1343770"/>
              <a:gd name="connsiteX3" fmla="*/ 135172 w 1057544"/>
              <a:gd name="connsiteY3" fmla="*/ 190831 h 1343770"/>
              <a:gd name="connsiteX4" fmla="*/ 159026 w 1057544"/>
              <a:gd name="connsiteY4" fmla="*/ 174928 h 1343770"/>
              <a:gd name="connsiteX5" fmla="*/ 182880 w 1057544"/>
              <a:gd name="connsiteY5" fmla="*/ 159026 h 1343770"/>
              <a:gd name="connsiteX6" fmla="*/ 206734 w 1057544"/>
              <a:gd name="connsiteY6" fmla="*/ 135172 h 1343770"/>
              <a:gd name="connsiteX7" fmla="*/ 254442 w 1057544"/>
              <a:gd name="connsiteY7" fmla="*/ 119269 h 1343770"/>
              <a:gd name="connsiteX8" fmla="*/ 278296 w 1057544"/>
              <a:gd name="connsiteY8" fmla="*/ 103367 h 1343770"/>
              <a:gd name="connsiteX9" fmla="*/ 326004 w 1057544"/>
              <a:gd name="connsiteY9" fmla="*/ 87464 h 1343770"/>
              <a:gd name="connsiteX10" fmla="*/ 381663 w 1057544"/>
              <a:gd name="connsiteY10" fmla="*/ 71561 h 1343770"/>
              <a:gd name="connsiteX11" fmla="*/ 405517 w 1057544"/>
              <a:gd name="connsiteY11" fmla="*/ 63610 h 1343770"/>
              <a:gd name="connsiteX12" fmla="*/ 453224 w 1057544"/>
              <a:gd name="connsiteY12" fmla="*/ 31805 h 1343770"/>
              <a:gd name="connsiteX13" fmla="*/ 500932 w 1057544"/>
              <a:gd name="connsiteY13" fmla="*/ 0 h 1343770"/>
              <a:gd name="connsiteX14" fmla="*/ 628153 w 1057544"/>
              <a:gd name="connsiteY14" fmla="*/ 7951 h 1343770"/>
              <a:gd name="connsiteX15" fmla="*/ 659958 w 1057544"/>
              <a:gd name="connsiteY15" fmla="*/ 55659 h 1343770"/>
              <a:gd name="connsiteX16" fmla="*/ 683812 w 1057544"/>
              <a:gd name="connsiteY16" fmla="*/ 71561 h 1343770"/>
              <a:gd name="connsiteX17" fmla="*/ 707666 w 1057544"/>
              <a:gd name="connsiteY17" fmla="*/ 119269 h 1343770"/>
              <a:gd name="connsiteX18" fmla="*/ 731520 w 1057544"/>
              <a:gd name="connsiteY18" fmla="*/ 166977 h 1343770"/>
              <a:gd name="connsiteX19" fmla="*/ 739471 w 1057544"/>
              <a:gd name="connsiteY19" fmla="*/ 254441 h 1343770"/>
              <a:gd name="connsiteX20" fmla="*/ 763325 w 1057544"/>
              <a:gd name="connsiteY20" fmla="*/ 341906 h 1343770"/>
              <a:gd name="connsiteX21" fmla="*/ 787179 w 1057544"/>
              <a:gd name="connsiteY21" fmla="*/ 397565 h 1343770"/>
              <a:gd name="connsiteX22" fmla="*/ 803082 w 1057544"/>
              <a:gd name="connsiteY22" fmla="*/ 445273 h 1343770"/>
              <a:gd name="connsiteX23" fmla="*/ 795130 w 1057544"/>
              <a:gd name="connsiteY23" fmla="*/ 604299 h 1343770"/>
              <a:gd name="connsiteX24" fmla="*/ 731520 w 1057544"/>
              <a:gd name="connsiteY24" fmla="*/ 699715 h 1343770"/>
              <a:gd name="connsiteX25" fmla="*/ 675861 w 1057544"/>
              <a:gd name="connsiteY25" fmla="*/ 771276 h 1343770"/>
              <a:gd name="connsiteX26" fmla="*/ 667910 w 1057544"/>
              <a:gd name="connsiteY26" fmla="*/ 890546 h 1343770"/>
              <a:gd name="connsiteX27" fmla="*/ 675861 w 1057544"/>
              <a:gd name="connsiteY27" fmla="*/ 914400 h 1343770"/>
              <a:gd name="connsiteX28" fmla="*/ 707666 w 1057544"/>
              <a:gd name="connsiteY28" fmla="*/ 962108 h 1343770"/>
              <a:gd name="connsiteX29" fmla="*/ 723569 w 1057544"/>
              <a:gd name="connsiteY29" fmla="*/ 985961 h 1343770"/>
              <a:gd name="connsiteX30" fmla="*/ 763325 w 1057544"/>
              <a:gd name="connsiteY30" fmla="*/ 1057523 h 1343770"/>
              <a:gd name="connsiteX31" fmla="*/ 787179 w 1057544"/>
              <a:gd name="connsiteY31" fmla="*/ 1105231 h 1343770"/>
              <a:gd name="connsiteX32" fmla="*/ 826936 w 1057544"/>
              <a:gd name="connsiteY32" fmla="*/ 1176793 h 1343770"/>
              <a:gd name="connsiteX33" fmla="*/ 850790 w 1057544"/>
              <a:gd name="connsiteY33" fmla="*/ 1200647 h 1343770"/>
              <a:gd name="connsiteX34" fmla="*/ 898497 w 1057544"/>
              <a:gd name="connsiteY34" fmla="*/ 1232452 h 1343770"/>
              <a:gd name="connsiteX35" fmla="*/ 914400 w 1057544"/>
              <a:gd name="connsiteY35" fmla="*/ 1256306 h 1343770"/>
              <a:gd name="connsiteX36" fmla="*/ 938254 w 1057544"/>
              <a:gd name="connsiteY36" fmla="*/ 1264257 h 1343770"/>
              <a:gd name="connsiteX37" fmla="*/ 962108 w 1057544"/>
              <a:gd name="connsiteY37" fmla="*/ 1280160 h 1343770"/>
              <a:gd name="connsiteX38" fmla="*/ 1009816 w 1057544"/>
              <a:gd name="connsiteY38" fmla="*/ 1319916 h 1343770"/>
              <a:gd name="connsiteX39" fmla="*/ 1057524 w 1057544"/>
              <a:gd name="connsiteY39" fmla="*/ 1343770 h 13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7544" h="1343770">
                <a:moveTo>
                  <a:pt x="0" y="278295"/>
                </a:moveTo>
                <a:cubicBezTo>
                  <a:pt x="13252" y="270344"/>
                  <a:pt x="26718" y="262738"/>
                  <a:pt x="39757" y="254441"/>
                </a:cubicBezTo>
                <a:cubicBezTo>
                  <a:pt x="55881" y="244180"/>
                  <a:pt x="71562" y="233238"/>
                  <a:pt x="87464" y="222636"/>
                </a:cubicBezTo>
                <a:lnTo>
                  <a:pt x="135172" y="190831"/>
                </a:lnTo>
                <a:lnTo>
                  <a:pt x="159026" y="174928"/>
                </a:lnTo>
                <a:cubicBezTo>
                  <a:pt x="166977" y="169627"/>
                  <a:pt x="176123" y="165783"/>
                  <a:pt x="182880" y="159026"/>
                </a:cubicBezTo>
                <a:cubicBezTo>
                  <a:pt x="190831" y="151075"/>
                  <a:pt x="196904" y="140633"/>
                  <a:pt x="206734" y="135172"/>
                </a:cubicBezTo>
                <a:cubicBezTo>
                  <a:pt x="221387" y="127031"/>
                  <a:pt x="240494" y="128567"/>
                  <a:pt x="254442" y="119269"/>
                </a:cubicBezTo>
                <a:cubicBezTo>
                  <a:pt x="262393" y="113968"/>
                  <a:pt x="269563" y="107248"/>
                  <a:pt x="278296" y="103367"/>
                </a:cubicBezTo>
                <a:cubicBezTo>
                  <a:pt x="293614" y="96559"/>
                  <a:pt x="310101" y="92765"/>
                  <a:pt x="326004" y="87464"/>
                </a:cubicBezTo>
                <a:cubicBezTo>
                  <a:pt x="383183" y="68404"/>
                  <a:pt x="311790" y="91525"/>
                  <a:pt x="381663" y="71561"/>
                </a:cubicBezTo>
                <a:cubicBezTo>
                  <a:pt x="389722" y="69258"/>
                  <a:pt x="397566" y="66260"/>
                  <a:pt x="405517" y="63610"/>
                </a:cubicBezTo>
                <a:cubicBezTo>
                  <a:pt x="421419" y="53008"/>
                  <a:pt x="439710" y="45319"/>
                  <a:pt x="453224" y="31805"/>
                </a:cubicBezTo>
                <a:cubicBezTo>
                  <a:pt x="483005" y="2024"/>
                  <a:pt x="466410" y="11507"/>
                  <a:pt x="500932" y="0"/>
                </a:cubicBezTo>
                <a:lnTo>
                  <a:pt x="628153" y="7951"/>
                </a:lnTo>
                <a:cubicBezTo>
                  <a:pt x="646193" y="14265"/>
                  <a:pt x="644055" y="45058"/>
                  <a:pt x="659958" y="55659"/>
                </a:cubicBezTo>
                <a:lnTo>
                  <a:pt x="683812" y="71561"/>
                </a:lnTo>
                <a:cubicBezTo>
                  <a:pt x="703802" y="131526"/>
                  <a:pt x="676835" y="57605"/>
                  <a:pt x="707666" y="119269"/>
                </a:cubicBezTo>
                <a:cubicBezTo>
                  <a:pt x="740580" y="185101"/>
                  <a:pt x="685950" y="98624"/>
                  <a:pt x="731520" y="166977"/>
                </a:cubicBezTo>
                <a:cubicBezTo>
                  <a:pt x="734170" y="196132"/>
                  <a:pt x="734905" y="225524"/>
                  <a:pt x="739471" y="254441"/>
                </a:cubicBezTo>
                <a:cubicBezTo>
                  <a:pt x="749472" y="317783"/>
                  <a:pt x="751505" y="300538"/>
                  <a:pt x="763325" y="341906"/>
                </a:cubicBezTo>
                <a:cubicBezTo>
                  <a:pt x="792772" y="444966"/>
                  <a:pt x="748446" y="310415"/>
                  <a:pt x="787179" y="397565"/>
                </a:cubicBezTo>
                <a:cubicBezTo>
                  <a:pt x="793987" y="412883"/>
                  <a:pt x="803082" y="445273"/>
                  <a:pt x="803082" y="445273"/>
                </a:cubicBezTo>
                <a:cubicBezTo>
                  <a:pt x="800431" y="498282"/>
                  <a:pt x="801214" y="551574"/>
                  <a:pt x="795130" y="604299"/>
                </a:cubicBezTo>
                <a:cubicBezTo>
                  <a:pt x="787216" y="672891"/>
                  <a:pt x="770823" y="640761"/>
                  <a:pt x="731520" y="699715"/>
                </a:cubicBezTo>
                <a:cubicBezTo>
                  <a:pt x="693477" y="756778"/>
                  <a:pt x="713229" y="733908"/>
                  <a:pt x="675861" y="771276"/>
                </a:cubicBezTo>
                <a:cubicBezTo>
                  <a:pt x="654650" y="834908"/>
                  <a:pt x="654840" y="812125"/>
                  <a:pt x="667910" y="890546"/>
                </a:cubicBezTo>
                <a:cubicBezTo>
                  <a:pt x="669288" y="898813"/>
                  <a:pt x="671791" y="907073"/>
                  <a:pt x="675861" y="914400"/>
                </a:cubicBezTo>
                <a:cubicBezTo>
                  <a:pt x="685143" y="931107"/>
                  <a:pt x="697064" y="946205"/>
                  <a:pt x="707666" y="962108"/>
                </a:cubicBezTo>
                <a:lnTo>
                  <a:pt x="723569" y="985961"/>
                </a:lnTo>
                <a:cubicBezTo>
                  <a:pt x="743027" y="1044337"/>
                  <a:pt x="727618" y="1021816"/>
                  <a:pt x="763325" y="1057523"/>
                </a:cubicBezTo>
                <a:cubicBezTo>
                  <a:pt x="783315" y="1117488"/>
                  <a:pt x="756348" y="1043567"/>
                  <a:pt x="787179" y="1105231"/>
                </a:cubicBezTo>
                <a:cubicBezTo>
                  <a:pt x="807176" y="1145226"/>
                  <a:pt x="776794" y="1126651"/>
                  <a:pt x="826936" y="1176793"/>
                </a:cubicBezTo>
                <a:cubicBezTo>
                  <a:pt x="834887" y="1184744"/>
                  <a:pt x="841914" y="1193743"/>
                  <a:pt x="850790" y="1200647"/>
                </a:cubicBezTo>
                <a:cubicBezTo>
                  <a:pt x="865876" y="1212381"/>
                  <a:pt x="898497" y="1232452"/>
                  <a:pt x="898497" y="1232452"/>
                </a:cubicBezTo>
                <a:cubicBezTo>
                  <a:pt x="903798" y="1240403"/>
                  <a:pt x="906938" y="1250336"/>
                  <a:pt x="914400" y="1256306"/>
                </a:cubicBezTo>
                <a:cubicBezTo>
                  <a:pt x="920945" y="1261542"/>
                  <a:pt x="930757" y="1260509"/>
                  <a:pt x="938254" y="1264257"/>
                </a:cubicBezTo>
                <a:cubicBezTo>
                  <a:pt x="946801" y="1268531"/>
                  <a:pt x="954767" y="1274042"/>
                  <a:pt x="962108" y="1280160"/>
                </a:cubicBezTo>
                <a:cubicBezTo>
                  <a:pt x="983509" y="1297995"/>
                  <a:pt x="984432" y="1308634"/>
                  <a:pt x="1009816" y="1319916"/>
                </a:cubicBezTo>
                <a:cubicBezTo>
                  <a:pt x="1060038" y="1342237"/>
                  <a:pt x="1057524" y="1318174"/>
                  <a:pt x="1057524" y="134377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Freeform 15"/>
          <p:cNvSpPr/>
          <p:nvPr/>
        </p:nvSpPr>
        <p:spPr>
          <a:xfrm>
            <a:off x="747423" y="978010"/>
            <a:ext cx="437321" cy="1144988"/>
          </a:xfrm>
          <a:custGeom>
            <a:avLst/>
            <a:gdLst>
              <a:gd name="connsiteX0" fmla="*/ 437321 w 437321"/>
              <a:gd name="connsiteY0" fmla="*/ 1144988 h 1144988"/>
              <a:gd name="connsiteX1" fmla="*/ 429370 w 437321"/>
              <a:gd name="connsiteY1" fmla="*/ 954157 h 1144988"/>
              <a:gd name="connsiteX2" fmla="*/ 413467 w 437321"/>
              <a:gd name="connsiteY2" fmla="*/ 882595 h 1144988"/>
              <a:gd name="connsiteX3" fmla="*/ 405516 w 437321"/>
              <a:gd name="connsiteY3" fmla="*/ 818985 h 1144988"/>
              <a:gd name="connsiteX4" fmla="*/ 413467 w 437321"/>
              <a:gd name="connsiteY4" fmla="*/ 707667 h 1144988"/>
              <a:gd name="connsiteX5" fmla="*/ 421419 w 437321"/>
              <a:gd name="connsiteY5" fmla="*/ 675861 h 1144988"/>
              <a:gd name="connsiteX6" fmla="*/ 429370 w 437321"/>
              <a:gd name="connsiteY6" fmla="*/ 620202 h 1144988"/>
              <a:gd name="connsiteX7" fmla="*/ 421419 w 437321"/>
              <a:gd name="connsiteY7" fmla="*/ 500933 h 1144988"/>
              <a:gd name="connsiteX8" fmla="*/ 405516 w 437321"/>
              <a:gd name="connsiteY8" fmla="*/ 453225 h 1144988"/>
              <a:gd name="connsiteX9" fmla="*/ 381662 w 437321"/>
              <a:gd name="connsiteY9" fmla="*/ 445273 h 1144988"/>
              <a:gd name="connsiteX10" fmla="*/ 365760 w 437321"/>
              <a:gd name="connsiteY10" fmla="*/ 421420 h 1144988"/>
              <a:gd name="connsiteX11" fmla="*/ 294198 w 437321"/>
              <a:gd name="connsiteY11" fmla="*/ 397566 h 1144988"/>
              <a:gd name="connsiteX12" fmla="*/ 270344 w 437321"/>
              <a:gd name="connsiteY12" fmla="*/ 389614 h 1144988"/>
              <a:gd name="connsiteX13" fmla="*/ 222636 w 437321"/>
              <a:gd name="connsiteY13" fmla="*/ 365760 h 1144988"/>
              <a:gd name="connsiteX14" fmla="*/ 182880 w 437321"/>
              <a:gd name="connsiteY14" fmla="*/ 326004 h 1144988"/>
              <a:gd name="connsiteX15" fmla="*/ 143123 w 437321"/>
              <a:gd name="connsiteY15" fmla="*/ 278296 h 1144988"/>
              <a:gd name="connsiteX16" fmla="*/ 127220 w 437321"/>
              <a:gd name="connsiteY16" fmla="*/ 230588 h 1144988"/>
              <a:gd name="connsiteX17" fmla="*/ 95415 w 437321"/>
              <a:gd name="connsiteY17" fmla="*/ 159027 h 1144988"/>
              <a:gd name="connsiteX18" fmla="*/ 79513 w 437321"/>
              <a:gd name="connsiteY18" fmla="*/ 111319 h 1144988"/>
              <a:gd name="connsiteX19" fmla="*/ 71561 w 437321"/>
              <a:gd name="connsiteY19" fmla="*/ 87465 h 1144988"/>
              <a:gd name="connsiteX20" fmla="*/ 7951 w 437321"/>
              <a:gd name="connsiteY20" fmla="*/ 15903 h 1144988"/>
              <a:gd name="connsiteX21" fmla="*/ 0 w 437321"/>
              <a:gd name="connsiteY21" fmla="*/ 0 h 11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21" h="1144988">
                <a:moveTo>
                  <a:pt x="437321" y="1144988"/>
                </a:moveTo>
                <a:cubicBezTo>
                  <a:pt x="434671" y="1081378"/>
                  <a:pt x="433750" y="1017672"/>
                  <a:pt x="429370" y="954157"/>
                </a:cubicBezTo>
                <a:cubicBezTo>
                  <a:pt x="428408" y="940210"/>
                  <a:pt x="417313" y="897977"/>
                  <a:pt x="413467" y="882595"/>
                </a:cubicBezTo>
                <a:cubicBezTo>
                  <a:pt x="410817" y="861392"/>
                  <a:pt x="405516" y="840353"/>
                  <a:pt x="405516" y="818985"/>
                </a:cubicBezTo>
                <a:cubicBezTo>
                  <a:pt x="405516" y="781784"/>
                  <a:pt x="409359" y="744640"/>
                  <a:pt x="413467" y="707667"/>
                </a:cubicBezTo>
                <a:cubicBezTo>
                  <a:pt x="414674" y="696806"/>
                  <a:pt x="419464" y="686613"/>
                  <a:pt x="421419" y="675861"/>
                </a:cubicBezTo>
                <a:cubicBezTo>
                  <a:pt x="424772" y="657422"/>
                  <a:pt x="426720" y="638755"/>
                  <a:pt x="429370" y="620202"/>
                </a:cubicBezTo>
                <a:cubicBezTo>
                  <a:pt x="426720" y="580446"/>
                  <a:pt x="427054" y="540377"/>
                  <a:pt x="421419" y="500933"/>
                </a:cubicBezTo>
                <a:cubicBezTo>
                  <a:pt x="419048" y="484339"/>
                  <a:pt x="421419" y="458526"/>
                  <a:pt x="405516" y="453225"/>
                </a:cubicBezTo>
                <a:lnTo>
                  <a:pt x="381662" y="445273"/>
                </a:lnTo>
                <a:cubicBezTo>
                  <a:pt x="376361" y="437322"/>
                  <a:pt x="373863" y="426485"/>
                  <a:pt x="365760" y="421420"/>
                </a:cubicBezTo>
                <a:cubicBezTo>
                  <a:pt x="365754" y="421416"/>
                  <a:pt x="306128" y="401543"/>
                  <a:pt x="294198" y="397566"/>
                </a:cubicBezTo>
                <a:cubicBezTo>
                  <a:pt x="286247" y="394915"/>
                  <a:pt x="277318" y="394263"/>
                  <a:pt x="270344" y="389614"/>
                </a:cubicBezTo>
                <a:cubicBezTo>
                  <a:pt x="239516" y="369063"/>
                  <a:pt x="255556" y="376734"/>
                  <a:pt x="222636" y="365760"/>
                </a:cubicBezTo>
                <a:cubicBezTo>
                  <a:pt x="193482" y="322030"/>
                  <a:pt x="222636" y="359134"/>
                  <a:pt x="182880" y="326004"/>
                </a:cubicBezTo>
                <a:cubicBezTo>
                  <a:pt x="159922" y="306872"/>
                  <a:pt x="158760" y="301751"/>
                  <a:pt x="143123" y="278296"/>
                </a:cubicBezTo>
                <a:cubicBezTo>
                  <a:pt x="137822" y="262393"/>
                  <a:pt x="136518" y="244536"/>
                  <a:pt x="127220" y="230588"/>
                </a:cubicBezTo>
                <a:cubicBezTo>
                  <a:pt x="102021" y="192787"/>
                  <a:pt x="114339" y="215798"/>
                  <a:pt x="95415" y="159027"/>
                </a:cubicBezTo>
                <a:lnTo>
                  <a:pt x="79513" y="111319"/>
                </a:lnTo>
                <a:cubicBezTo>
                  <a:pt x="76862" y="103368"/>
                  <a:pt x="77488" y="93392"/>
                  <a:pt x="71561" y="87465"/>
                </a:cubicBezTo>
                <a:cubicBezTo>
                  <a:pt x="33797" y="49701"/>
                  <a:pt x="29233" y="51373"/>
                  <a:pt x="7951" y="15903"/>
                </a:cubicBezTo>
                <a:cubicBezTo>
                  <a:pt x="4902" y="10821"/>
                  <a:pt x="2650" y="5301"/>
                  <a:pt x="0" y="0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Freeform 16"/>
          <p:cNvSpPr/>
          <p:nvPr/>
        </p:nvSpPr>
        <p:spPr>
          <a:xfrm>
            <a:off x="954157" y="1311965"/>
            <a:ext cx="214685" cy="413468"/>
          </a:xfrm>
          <a:custGeom>
            <a:avLst/>
            <a:gdLst>
              <a:gd name="connsiteX0" fmla="*/ 0 w 214685"/>
              <a:gd name="connsiteY0" fmla="*/ 0 h 413468"/>
              <a:gd name="connsiteX1" fmla="*/ 7951 w 214685"/>
              <a:gd name="connsiteY1" fmla="*/ 103367 h 413468"/>
              <a:gd name="connsiteX2" fmla="*/ 15902 w 214685"/>
              <a:gd name="connsiteY2" fmla="*/ 135172 h 413468"/>
              <a:gd name="connsiteX3" fmla="*/ 31805 w 214685"/>
              <a:gd name="connsiteY3" fmla="*/ 182880 h 413468"/>
              <a:gd name="connsiteX4" fmla="*/ 39756 w 214685"/>
              <a:gd name="connsiteY4" fmla="*/ 206734 h 413468"/>
              <a:gd name="connsiteX5" fmla="*/ 55659 w 214685"/>
              <a:gd name="connsiteY5" fmla="*/ 230588 h 413468"/>
              <a:gd name="connsiteX6" fmla="*/ 87464 w 214685"/>
              <a:gd name="connsiteY6" fmla="*/ 278296 h 413468"/>
              <a:gd name="connsiteX7" fmla="*/ 95415 w 214685"/>
              <a:gd name="connsiteY7" fmla="*/ 302150 h 413468"/>
              <a:gd name="connsiteX8" fmla="*/ 119269 w 214685"/>
              <a:gd name="connsiteY8" fmla="*/ 326004 h 413468"/>
              <a:gd name="connsiteX9" fmla="*/ 151074 w 214685"/>
              <a:gd name="connsiteY9" fmla="*/ 373712 h 413468"/>
              <a:gd name="connsiteX10" fmla="*/ 174928 w 214685"/>
              <a:gd name="connsiteY10" fmla="*/ 381663 h 413468"/>
              <a:gd name="connsiteX11" fmla="*/ 214685 w 214685"/>
              <a:gd name="connsiteY11" fmla="*/ 413468 h 41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4685" h="413468">
                <a:moveTo>
                  <a:pt x="0" y="0"/>
                </a:moveTo>
                <a:cubicBezTo>
                  <a:pt x="2650" y="34456"/>
                  <a:pt x="3913" y="69046"/>
                  <a:pt x="7951" y="103367"/>
                </a:cubicBezTo>
                <a:cubicBezTo>
                  <a:pt x="9228" y="114220"/>
                  <a:pt x="12762" y="124705"/>
                  <a:pt x="15902" y="135172"/>
                </a:cubicBezTo>
                <a:cubicBezTo>
                  <a:pt x="20719" y="151228"/>
                  <a:pt x="26504" y="166977"/>
                  <a:pt x="31805" y="182880"/>
                </a:cubicBezTo>
                <a:cubicBezTo>
                  <a:pt x="34455" y="190831"/>
                  <a:pt x="35107" y="199760"/>
                  <a:pt x="39756" y="206734"/>
                </a:cubicBezTo>
                <a:lnTo>
                  <a:pt x="55659" y="230588"/>
                </a:lnTo>
                <a:cubicBezTo>
                  <a:pt x="74565" y="287307"/>
                  <a:pt x="47757" y="218735"/>
                  <a:pt x="87464" y="278296"/>
                </a:cubicBezTo>
                <a:cubicBezTo>
                  <a:pt x="92113" y="285270"/>
                  <a:pt x="90766" y="295176"/>
                  <a:pt x="95415" y="302150"/>
                </a:cubicBezTo>
                <a:cubicBezTo>
                  <a:pt x="101652" y="311506"/>
                  <a:pt x="112365" y="317128"/>
                  <a:pt x="119269" y="326004"/>
                </a:cubicBezTo>
                <a:cubicBezTo>
                  <a:pt x="131003" y="341091"/>
                  <a:pt x="132942" y="367668"/>
                  <a:pt x="151074" y="373712"/>
                </a:cubicBezTo>
                <a:cubicBezTo>
                  <a:pt x="159025" y="376362"/>
                  <a:pt x="167431" y="377915"/>
                  <a:pt x="174928" y="381663"/>
                </a:cubicBezTo>
                <a:cubicBezTo>
                  <a:pt x="194990" y="391694"/>
                  <a:pt x="199893" y="398676"/>
                  <a:pt x="214685" y="413468"/>
                </a:cubicBezTo>
              </a:path>
            </a:pathLst>
          </a:cu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Rounded Rectangle 17"/>
          <p:cNvSpPr/>
          <p:nvPr/>
        </p:nvSpPr>
        <p:spPr>
          <a:xfrm>
            <a:off x="448840" y="836712"/>
            <a:ext cx="720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นครสวรรค์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1913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ชัยนาท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653792" y="3453120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540716" y="3433649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อ่างทอง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514434" y="2724762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396556" y="2711354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สิงห์บุรี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293792" y="4093826"/>
            <a:ext cx="360000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80414" y="4071621"/>
            <a:ext cx="599799" cy="21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อยุธยา</a:t>
            </a:r>
            <a:endParaRPr lang="th-TH" sz="12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63287" y="3541637"/>
            <a:ext cx="648000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สุพรรณบุรี</a:t>
            </a:r>
            <a:endParaRPr lang="th-TH" sz="1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38840" y="4965011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นครปฐม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5099" y="57277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ราชบุรี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7744" y="6529168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เพชรบุรี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401792" y="5850961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สมุทรสาคร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15210" y="6111361"/>
            <a:ext cx="82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สมุทรสงคราม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734825" y="5058891"/>
            <a:ext cx="434950" cy="25580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/>
          <p:cNvSpPr/>
          <p:nvPr/>
        </p:nvSpPr>
        <p:spPr>
          <a:xfrm>
            <a:off x="1530350" y="4634323"/>
            <a:ext cx="450850" cy="1093377"/>
          </a:xfrm>
          <a:custGeom>
            <a:avLst/>
            <a:gdLst>
              <a:gd name="connsiteX0" fmla="*/ 228600 w 450850"/>
              <a:gd name="connsiteY0" fmla="*/ 13877 h 1093377"/>
              <a:gd name="connsiteX1" fmla="*/ 209550 w 450850"/>
              <a:gd name="connsiteY1" fmla="*/ 83727 h 1093377"/>
              <a:gd name="connsiteX2" fmla="*/ 196850 w 450850"/>
              <a:gd name="connsiteY2" fmla="*/ 102777 h 1093377"/>
              <a:gd name="connsiteX3" fmla="*/ 177800 w 450850"/>
              <a:gd name="connsiteY3" fmla="*/ 115477 h 1093377"/>
              <a:gd name="connsiteX4" fmla="*/ 146050 w 450850"/>
              <a:gd name="connsiteY4" fmla="*/ 153577 h 1093377"/>
              <a:gd name="connsiteX5" fmla="*/ 127000 w 450850"/>
              <a:gd name="connsiteY5" fmla="*/ 166277 h 1093377"/>
              <a:gd name="connsiteX6" fmla="*/ 114300 w 450850"/>
              <a:gd name="connsiteY6" fmla="*/ 185327 h 1093377"/>
              <a:gd name="connsiteX7" fmla="*/ 82550 w 450850"/>
              <a:gd name="connsiteY7" fmla="*/ 223427 h 1093377"/>
              <a:gd name="connsiteX8" fmla="*/ 69850 w 450850"/>
              <a:gd name="connsiteY8" fmla="*/ 261527 h 1093377"/>
              <a:gd name="connsiteX9" fmla="*/ 63500 w 450850"/>
              <a:gd name="connsiteY9" fmla="*/ 280577 h 1093377"/>
              <a:gd name="connsiteX10" fmla="*/ 50800 w 450850"/>
              <a:gd name="connsiteY10" fmla="*/ 382177 h 1093377"/>
              <a:gd name="connsiteX11" fmla="*/ 31750 w 450850"/>
              <a:gd name="connsiteY11" fmla="*/ 439327 h 1093377"/>
              <a:gd name="connsiteX12" fmla="*/ 25400 w 450850"/>
              <a:gd name="connsiteY12" fmla="*/ 458377 h 1093377"/>
              <a:gd name="connsiteX13" fmla="*/ 12700 w 450850"/>
              <a:gd name="connsiteY13" fmla="*/ 509177 h 1093377"/>
              <a:gd name="connsiteX14" fmla="*/ 0 w 450850"/>
              <a:gd name="connsiteY14" fmla="*/ 629827 h 1093377"/>
              <a:gd name="connsiteX15" fmla="*/ 6350 w 450850"/>
              <a:gd name="connsiteY15" fmla="*/ 883827 h 1093377"/>
              <a:gd name="connsiteX16" fmla="*/ 25400 w 450850"/>
              <a:gd name="connsiteY16" fmla="*/ 1004477 h 1093377"/>
              <a:gd name="connsiteX17" fmla="*/ 38100 w 450850"/>
              <a:gd name="connsiteY17" fmla="*/ 1023527 h 1093377"/>
              <a:gd name="connsiteX18" fmla="*/ 63500 w 450850"/>
              <a:gd name="connsiteY18" fmla="*/ 1055277 h 1093377"/>
              <a:gd name="connsiteX19" fmla="*/ 114300 w 450850"/>
              <a:gd name="connsiteY19" fmla="*/ 1087027 h 1093377"/>
              <a:gd name="connsiteX20" fmla="*/ 133350 w 450850"/>
              <a:gd name="connsiteY20" fmla="*/ 1093377 h 1093377"/>
              <a:gd name="connsiteX21" fmla="*/ 165100 w 450850"/>
              <a:gd name="connsiteY21" fmla="*/ 1087027 h 1093377"/>
              <a:gd name="connsiteX22" fmla="*/ 203200 w 450850"/>
              <a:gd name="connsiteY22" fmla="*/ 1074327 h 1093377"/>
              <a:gd name="connsiteX23" fmla="*/ 330200 w 450850"/>
              <a:gd name="connsiteY23" fmla="*/ 1067977 h 1093377"/>
              <a:gd name="connsiteX24" fmla="*/ 387350 w 450850"/>
              <a:gd name="connsiteY24" fmla="*/ 1042577 h 1093377"/>
              <a:gd name="connsiteX25" fmla="*/ 406400 w 450850"/>
              <a:gd name="connsiteY25" fmla="*/ 1023527 h 1093377"/>
              <a:gd name="connsiteX26" fmla="*/ 431800 w 450850"/>
              <a:gd name="connsiteY26" fmla="*/ 985427 h 1093377"/>
              <a:gd name="connsiteX27" fmla="*/ 444500 w 450850"/>
              <a:gd name="connsiteY27" fmla="*/ 966377 h 1093377"/>
              <a:gd name="connsiteX28" fmla="*/ 450850 w 450850"/>
              <a:gd name="connsiteY28" fmla="*/ 934627 h 1093377"/>
              <a:gd name="connsiteX29" fmla="*/ 438150 w 450850"/>
              <a:gd name="connsiteY29" fmla="*/ 775877 h 1093377"/>
              <a:gd name="connsiteX30" fmla="*/ 425450 w 450850"/>
              <a:gd name="connsiteY30" fmla="*/ 737777 h 1093377"/>
              <a:gd name="connsiteX31" fmla="*/ 419100 w 450850"/>
              <a:gd name="connsiteY31" fmla="*/ 718727 h 1093377"/>
              <a:gd name="connsiteX32" fmla="*/ 400050 w 450850"/>
              <a:gd name="connsiteY32" fmla="*/ 699677 h 1093377"/>
              <a:gd name="connsiteX33" fmla="*/ 393700 w 450850"/>
              <a:gd name="connsiteY33" fmla="*/ 680627 h 1093377"/>
              <a:gd name="connsiteX34" fmla="*/ 381000 w 450850"/>
              <a:gd name="connsiteY34" fmla="*/ 661577 h 1093377"/>
              <a:gd name="connsiteX35" fmla="*/ 400050 w 450850"/>
              <a:gd name="connsiteY35" fmla="*/ 553627 h 1093377"/>
              <a:gd name="connsiteX36" fmla="*/ 406400 w 450850"/>
              <a:gd name="connsiteY36" fmla="*/ 534577 h 1093377"/>
              <a:gd name="connsiteX37" fmla="*/ 419100 w 450850"/>
              <a:gd name="connsiteY37" fmla="*/ 515527 h 1093377"/>
              <a:gd name="connsiteX38" fmla="*/ 431800 w 450850"/>
              <a:gd name="connsiteY38" fmla="*/ 477427 h 1093377"/>
              <a:gd name="connsiteX39" fmla="*/ 438150 w 450850"/>
              <a:gd name="connsiteY39" fmla="*/ 458377 h 1093377"/>
              <a:gd name="connsiteX40" fmla="*/ 444500 w 450850"/>
              <a:gd name="connsiteY40" fmla="*/ 439327 h 1093377"/>
              <a:gd name="connsiteX41" fmla="*/ 450850 w 450850"/>
              <a:gd name="connsiteY41" fmla="*/ 382177 h 1093377"/>
              <a:gd name="connsiteX42" fmla="*/ 444500 w 450850"/>
              <a:gd name="connsiteY42" fmla="*/ 223427 h 1093377"/>
              <a:gd name="connsiteX43" fmla="*/ 431800 w 450850"/>
              <a:gd name="connsiteY43" fmla="*/ 185327 h 1093377"/>
              <a:gd name="connsiteX44" fmla="*/ 412750 w 450850"/>
              <a:gd name="connsiteY44" fmla="*/ 128177 h 1093377"/>
              <a:gd name="connsiteX45" fmla="*/ 406400 w 450850"/>
              <a:gd name="connsiteY45" fmla="*/ 109127 h 1093377"/>
              <a:gd name="connsiteX46" fmla="*/ 400050 w 450850"/>
              <a:gd name="connsiteY46" fmla="*/ 90077 h 1093377"/>
              <a:gd name="connsiteX47" fmla="*/ 374650 w 450850"/>
              <a:gd name="connsiteY47" fmla="*/ 51977 h 1093377"/>
              <a:gd name="connsiteX48" fmla="*/ 317500 w 450850"/>
              <a:gd name="connsiteY48" fmla="*/ 26577 h 1093377"/>
              <a:gd name="connsiteX49" fmla="*/ 298450 w 450850"/>
              <a:gd name="connsiteY49" fmla="*/ 20227 h 1093377"/>
              <a:gd name="connsiteX50" fmla="*/ 279400 w 450850"/>
              <a:gd name="connsiteY50" fmla="*/ 13877 h 1093377"/>
              <a:gd name="connsiteX51" fmla="*/ 260350 w 450850"/>
              <a:gd name="connsiteY51" fmla="*/ 1177 h 1093377"/>
              <a:gd name="connsiteX52" fmla="*/ 228600 w 450850"/>
              <a:gd name="connsiteY52" fmla="*/ 13877 h 109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50850" h="1093377">
                <a:moveTo>
                  <a:pt x="228600" y="13877"/>
                </a:moveTo>
                <a:cubicBezTo>
                  <a:pt x="220133" y="27635"/>
                  <a:pt x="228020" y="51405"/>
                  <a:pt x="209550" y="83727"/>
                </a:cubicBezTo>
                <a:cubicBezTo>
                  <a:pt x="205764" y="90353"/>
                  <a:pt x="202246" y="97381"/>
                  <a:pt x="196850" y="102777"/>
                </a:cubicBezTo>
                <a:cubicBezTo>
                  <a:pt x="191454" y="108173"/>
                  <a:pt x="184150" y="111244"/>
                  <a:pt x="177800" y="115477"/>
                </a:cubicBezTo>
                <a:cubicBezTo>
                  <a:pt x="165313" y="134208"/>
                  <a:pt x="164385" y="138298"/>
                  <a:pt x="146050" y="153577"/>
                </a:cubicBezTo>
                <a:cubicBezTo>
                  <a:pt x="140187" y="158463"/>
                  <a:pt x="133350" y="162044"/>
                  <a:pt x="127000" y="166277"/>
                </a:cubicBezTo>
                <a:cubicBezTo>
                  <a:pt x="122767" y="172627"/>
                  <a:pt x="119186" y="179464"/>
                  <a:pt x="114300" y="185327"/>
                </a:cubicBezTo>
                <a:cubicBezTo>
                  <a:pt x="100058" y="202417"/>
                  <a:pt x="91559" y="203157"/>
                  <a:pt x="82550" y="223427"/>
                </a:cubicBezTo>
                <a:cubicBezTo>
                  <a:pt x="77113" y="235660"/>
                  <a:pt x="74083" y="248827"/>
                  <a:pt x="69850" y="261527"/>
                </a:cubicBezTo>
                <a:lnTo>
                  <a:pt x="63500" y="280577"/>
                </a:lnTo>
                <a:cubicBezTo>
                  <a:pt x="60480" y="313801"/>
                  <a:pt x="59747" y="349372"/>
                  <a:pt x="50800" y="382177"/>
                </a:cubicBezTo>
                <a:lnTo>
                  <a:pt x="31750" y="439327"/>
                </a:lnTo>
                <a:cubicBezTo>
                  <a:pt x="29633" y="445677"/>
                  <a:pt x="26713" y="451813"/>
                  <a:pt x="25400" y="458377"/>
                </a:cubicBezTo>
                <a:cubicBezTo>
                  <a:pt x="17737" y="496691"/>
                  <a:pt x="22463" y="479888"/>
                  <a:pt x="12700" y="509177"/>
                </a:cubicBezTo>
                <a:cubicBezTo>
                  <a:pt x="9213" y="537074"/>
                  <a:pt x="0" y="606142"/>
                  <a:pt x="0" y="629827"/>
                </a:cubicBezTo>
                <a:cubicBezTo>
                  <a:pt x="0" y="714520"/>
                  <a:pt x="3156" y="799194"/>
                  <a:pt x="6350" y="883827"/>
                </a:cubicBezTo>
                <a:cubicBezTo>
                  <a:pt x="7093" y="903514"/>
                  <a:pt x="7191" y="977163"/>
                  <a:pt x="25400" y="1004477"/>
                </a:cubicBezTo>
                <a:cubicBezTo>
                  <a:pt x="29633" y="1010827"/>
                  <a:pt x="34687" y="1016701"/>
                  <a:pt x="38100" y="1023527"/>
                </a:cubicBezTo>
                <a:cubicBezTo>
                  <a:pt x="53436" y="1054199"/>
                  <a:pt x="31387" y="1033868"/>
                  <a:pt x="63500" y="1055277"/>
                </a:cubicBezTo>
                <a:cubicBezTo>
                  <a:pt x="83626" y="1085466"/>
                  <a:pt x="68960" y="1071914"/>
                  <a:pt x="114300" y="1087027"/>
                </a:cubicBezTo>
                <a:lnTo>
                  <a:pt x="133350" y="1093377"/>
                </a:lnTo>
                <a:cubicBezTo>
                  <a:pt x="143933" y="1091260"/>
                  <a:pt x="154687" y="1089867"/>
                  <a:pt x="165100" y="1087027"/>
                </a:cubicBezTo>
                <a:cubicBezTo>
                  <a:pt x="178015" y="1083505"/>
                  <a:pt x="189830" y="1074996"/>
                  <a:pt x="203200" y="1074327"/>
                </a:cubicBezTo>
                <a:lnTo>
                  <a:pt x="330200" y="1067977"/>
                </a:lnTo>
                <a:cubicBezTo>
                  <a:pt x="357889" y="1058747"/>
                  <a:pt x="367224" y="1059348"/>
                  <a:pt x="387350" y="1042577"/>
                </a:cubicBezTo>
                <a:cubicBezTo>
                  <a:pt x="394249" y="1036828"/>
                  <a:pt x="400887" y="1030616"/>
                  <a:pt x="406400" y="1023527"/>
                </a:cubicBezTo>
                <a:cubicBezTo>
                  <a:pt x="415771" y="1011479"/>
                  <a:pt x="423333" y="998127"/>
                  <a:pt x="431800" y="985427"/>
                </a:cubicBezTo>
                <a:lnTo>
                  <a:pt x="444500" y="966377"/>
                </a:lnTo>
                <a:cubicBezTo>
                  <a:pt x="446617" y="955794"/>
                  <a:pt x="450850" y="945420"/>
                  <a:pt x="450850" y="934627"/>
                </a:cubicBezTo>
                <a:cubicBezTo>
                  <a:pt x="450850" y="898885"/>
                  <a:pt x="451058" y="823208"/>
                  <a:pt x="438150" y="775877"/>
                </a:cubicBezTo>
                <a:cubicBezTo>
                  <a:pt x="434628" y="762962"/>
                  <a:pt x="429683" y="750477"/>
                  <a:pt x="425450" y="737777"/>
                </a:cubicBezTo>
                <a:cubicBezTo>
                  <a:pt x="423333" y="731427"/>
                  <a:pt x="423833" y="723460"/>
                  <a:pt x="419100" y="718727"/>
                </a:cubicBezTo>
                <a:lnTo>
                  <a:pt x="400050" y="699677"/>
                </a:lnTo>
                <a:cubicBezTo>
                  <a:pt x="397933" y="693327"/>
                  <a:pt x="396693" y="686614"/>
                  <a:pt x="393700" y="680627"/>
                </a:cubicBezTo>
                <a:cubicBezTo>
                  <a:pt x="390287" y="673801"/>
                  <a:pt x="381544" y="669189"/>
                  <a:pt x="381000" y="661577"/>
                </a:cubicBezTo>
                <a:cubicBezTo>
                  <a:pt x="377441" y="611757"/>
                  <a:pt x="386324" y="594804"/>
                  <a:pt x="400050" y="553627"/>
                </a:cubicBezTo>
                <a:cubicBezTo>
                  <a:pt x="402167" y="547277"/>
                  <a:pt x="402687" y="540146"/>
                  <a:pt x="406400" y="534577"/>
                </a:cubicBezTo>
                <a:cubicBezTo>
                  <a:pt x="410633" y="528227"/>
                  <a:pt x="416000" y="522501"/>
                  <a:pt x="419100" y="515527"/>
                </a:cubicBezTo>
                <a:cubicBezTo>
                  <a:pt x="424537" y="503294"/>
                  <a:pt x="427567" y="490127"/>
                  <a:pt x="431800" y="477427"/>
                </a:cubicBezTo>
                <a:lnTo>
                  <a:pt x="438150" y="458377"/>
                </a:lnTo>
                <a:lnTo>
                  <a:pt x="444500" y="439327"/>
                </a:lnTo>
                <a:cubicBezTo>
                  <a:pt x="446617" y="420277"/>
                  <a:pt x="450850" y="401344"/>
                  <a:pt x="450850" y="382177"/>
                </a:cubicBezTo>
                <a:cubicBezTo>
                  <a:pt x="450850" y="329218"/>
                  <a:pt x="449601" y="276140"/>
                  <a:pt x="444500" y="223427"/>
                </a:cubicBezTo>
                <a:cubicBezTo>
                  <a:pt x="443211" y="210102"/>
                  <a:pt x="436033" y="198027"/>
                  <a:pt x="431800" y="185327"/>
                </a:cubicBezTo>
                <a:lnTo>
                  <a:pt x="412750" y="128177"/>
                </a:lnTo>
                <a:lnTo>
                  <a:pt x="406400" y="109127"/>
                </a:lnTo>
                <a:cubicBezTo>
                  <a:pt x="404283" y="102777"/>
                  <a:pt x="403763" y="95646"/>
                  <a:pt x="400050" y="90077"/>
                </a:cubicBezTo>
                <a:cubicBezTo>
                  <a:pt x="391583" y="77377"/>
                  <a:pt x="387350" y="60444"/>
                  <a:pt x="374650" y="51977"/>
                </a:cubicBezTo>
                <a:cubicBezTo>
                  <a:pt x="344461" y="31851"/>
                  <a:pt x="362840" y="41690"/>
                  <a:pt x="317500" y="26577"/>
                </a:cubicBezTo>
                <a:lnTo>
                  <a:pt x="298450" y="20227"/>
                </a:lnTo>
                <a:cubicBezTo>
                  <a:pt x="292100" y="18110"/>
                  <a:pt x="284969" y="17590"/>
                  <a:pt x="279400" y="13877"/>
                </a:cubicBezTo>
                <a:cubicBezTo>
                  <a:pt x="273050" y="9644"/>
                  <a:pt x="267834" y="2674"/>
                  <a:pt x="260350" y="1177"/>
                </a:cubicBezTo>
                <a:cubicBezTo>
                  <a:pt x="245821" y="-1729"/>
                  <a:pt x="237067" y="119"/>
                  <a:pt x="228600" y="13877"/>
                </a:cubicBezTo>
                <a:close/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Rounded Rectangle 33"/>
          <p:cNvSpPr/>
          <p:nvPr/>
        </p:nvSpPr>
        <p:spPr>
          <a:xfrm>
            <a:off x="2043610" y="4999886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กรุงเทพ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646477" y="5187609"/>
            <a:ext cx="180000" cy="19574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Rounded Rectangle 35"/>
          <p:cNvSpPr/>
          <p:nvPr/>
        </p:nvSpPr>
        <p:spPr>
          <a:xfrm>
            <a:off x="2880118" y="5613789"/>
            <a:ext cx="72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ฉะเชิงเทรา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460360" y="6419523"/>
            <a:ext cx="468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ชลบุรี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738250" y="4664850"/>
            <a:ext cx="684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ปราจีนบุรี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59251" y="5017392"/>
            <a:ext cx="576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สระแก้ว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82543" y="3131499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บุรีรัมย์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288618" y="2752808"/>
            <a:ext cx="79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นครราชสีมา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536533" y="572504"/>
            <a:ext cx="612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ขอนแก่น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353963" y="3321000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สระบุรี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190360" y="2479466"/>
            <a:ext cx="540000" cy="216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ลพบุรี</a:t>
            </a:r>
            <a:endParaRPr lang="th-TH" sz="1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179775" y="235346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8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4000983" y="258783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76528" y="6408545"/>
            <a:ext cx="137674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บก.ทล.</a:t>
            </a:r>
            <a:endParaRPr lang="th-TH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2064360" y="409382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884508" y="4353400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2335255" y="360202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368081" y="3928061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2447241" y="3883661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916150" y="338812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3967214" y="2966582"/>
            <a:ext cx="216000" cy="108000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4042632" y="2938661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6</a:t>
            </a:r>
          </a:p>
        </p:txBody>
      </p:sp>
      <p:sp>
        <p:nvSpPr>
          <p:cNvPr id="64" name="Oval 63"/>
          <p:cNvSpPr/>
          <p:nvPr/>
        </p:nvSpPr>
        <p:spPr>
          <a:xfrm>
            <a:off x="4492443" y="1322533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58618" y="102203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4414465" y="964591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10</a:t>
            </a:r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064360" y="3819756"/>
            <a:ext cx="212909" cy="5276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1932383" y="369375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1768813" y="3654669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11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2093217" y="345697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1945448" y="3406135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12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1385481" y="2924506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1232423" y="2881511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13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1054414" y="169785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889375" y="1652853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14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2891290" y="5300067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2733143" y="5255066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15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3516098" y="4406457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3349605" y="4356807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16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590391" y="3802061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431976" y="3741335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17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3699659" y="3526170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3548899" y="3468322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18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4489770" y="5216924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4337502" y="5169573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19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4620207" y="4473085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4458846" y="4419944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20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635099" y="6286500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492863" y="6241499"/>
            <a:ext cx="556535" cy="34200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21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045597" y="3134024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293372" y="2050122"/>
            <a:ext cx="288000" cy="216000"/>
          </a:xfrm>
          <a:prstGeom prst="roundRect">
            <a:avLst/>
          </a:prstGeom>
          <a:solidFill>
            <a:srgbClr val="009900"/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2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1737805" y="3077155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758463" y="2319797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1052866" y="2000904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1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897592" y="310117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1164721" y="452221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340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505067" y="3748931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32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1842864" y="4791971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9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2311572" y="5810052"/>
            <a:ext cx="288000" cy="216000"/>
          </a:xfrm>
          <a:prstGeom prst="roundRect">
            <a:avLst/>
          </a:prstGeom>
          <a:solidFill>
            <a:srgbClr val="002060"/>
          </a:solidFill>
          <a:ln w="19050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7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2415471" y="5418625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3954443" y="5309690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33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4741770" y="4802027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348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4332195" y="3415149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84118" y="4107086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656961" y="5257460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658873" y="6581839"/>
            <a:ext cx="288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latin typeface="Angsana New" pitchFamily="18" charset="-34"/>
                <a:cs typeface="Angsana New" pitchFamily="18" charset="-34"/>
              </a:rPr>
              <a:t>4</a:t>
            </a:r>
            <a:endParaRPr lang="th-TH" sz="1600" b="1" dirty="0">
              <a:solidFill>
                <a:prstClr val="white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957302" y="5864464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35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2079255" y="3003062"/>
            <a:ext cx="360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21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>
            <a:off x="3547393" y="2523184"/>
            <a:ext cx="251648" cy="323254"/>
          </a:xfrm>
          <a:prstGeom prst="line">
            <a:avLst/>
          </a:prstGeom>
          <a:ln w="38100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3678507" y="2682197"/>
            <a:ext cx="252000" cy="252000"/>
          </a:xfrm>
          <a:prstGeom prst="ellipse">
            <a:avLst/>
          </a:prstGeom>
          <a:solidFill>
            <a:srgbClr val="FF9900"/>
          </a:solidFill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</a:t>
            </a:r>
            <a:endParaRPr lang="th-TH" sz="20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108" y="8823"/>
            <a:ext cx="9144000" cy="523220"/>
          </a:xfrm>
          <a:prstGeom prst="rect">
            <a:avLst/>
          </a:prstGeom>
          <a:solidFill>
            <a:srgbClr val="FF990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จุดเปิดช่องทางพิเศษ</a:t>
            </a:r>
            <a:r>
              <a:rPr lang="th-TH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ขาเข้า</a:t>
            </a:r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21 แห่ง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2" name="Rounded Rectangle 111"/>
          <p:cNvSpPr/>
          <p:nvPr/>
        </p:nvSpPr>
        <p:spPr>
          <a:xfrm>
            <a:off x="3398068" y="2418409"/>
            <a:ext cx="432000" cy="216000"/>
          </a:xfrm>
          <a:prstGeom prst="roundRect">
            <a:avLst/>
          </a:prstGeom>
          <a:solidFill>
            <a:srgbClr val="009900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204</a:t>
            </a:r>
            <a:endParaRPr lang="th-TH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8" name="Object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632509"/>
              </p:ext>
            </p:extLst>
          </p:nvPr>
        </p:nvGraphicFramePr>
        <p:xfrm>
          <a:off x="5414578" y="1292509"/>
          <a:ext cx="3744000" cy="55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83" name="Worksheet" r:id="rId5" imgW="3886132" imgH="5457780" progId="Excel.Sheet.12">
                  <p:embed/>
                </p:oleObj>
              </mc:Choice>
              <mc:Fallback>
                <p:oleObj name="Worksheet" r:id="rId5" imgW="3886132" imgH="5457780" progId="Excel.Sheet.12">
                  <p:embed/>
                  <p:pic>
                    <p:nvPicPr>
                      <p:cNvPr id="0" name=""/>
                      <p:cNvPicPr preferRelativeResize="0"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4578" y="1292509"/>
                        <a:ext cx="3744000" cy="55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913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07504" y="1700808"/>
            <a:ext cx="8928992" cy="3456384"/>
          </a:xfrm>
          <a:prstGeom prst="snip2DiagRect">
            <a:avLst/>
          </a:prstGeom>
          <a:solidFill>
            <a:srgbClr val="0070C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แผนที่เส้นทางเลือก </a:t>
            </a:r>
          </a:p>
          <a:p>
            <a:pPr algn="ctr"/>
            <a:r>
              <a:rPr lang="th-TH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ช่วงเทศกาลสงกรานต์ปี </a:t>
            </a:r>
            <a: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2562</a:t>
            </a:r>
            <a:endParaRPr lang="th-TH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7365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C:\Users\EMER15\Desktop\cre\Thailand Road  SK 62_Artboard 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8" y="21600"/>
            <a:ext cx="9129600" cy="68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21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EMER15\Desktop\cre\ภาคเหนือ SK 62-01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" y="27296"/>
            <a:ext cx="9129600" cy="683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41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72982" y="893813"/>
            <a:ext cx="9003776" cy="4392488"/>
          </a:xfrm>
          <a:prstGeom prst="roundRect">
            <a:avLst>
              <a:gd name="adj" fmla="val 15401"/>
            </a:avLst>
          </a:prstGeom>
          <a:solidFill>
            <a:srgbClr val="0070C0"/>
          </a:solidFill>
          <a:ln w="57150">
            <a:solidFill>
              <a:srgbClr val="FFC000"/>
            </a:solidFill>
          </a:ln>
        </p:spPr>
        <p:style>
          <a:lnRef idx="1">
            <a:schemeClr val="accent5"/>
          </a:lnRef>
          <a:fillRef idx="1002">
            <a:schemeClr val="dk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มาตรการเตรียมความพร้อม</a:t>
            </a:r>
          </a:p>
          <a:p>
            <a:pPr algn="ctr"/>
            <a: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2562</a:t>
            </a:r>
          </a:p>
          <a:p>
            <a:pPr algn="ctr"/>
            <a:endParaRPr lang="th-TH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</a:t>
            </a:r>
          </a:p>
          <a:p>
            <a:pPr algn="ctr"/>
            <a:r>
              <a:rPr lang="th-TH" sz="5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“เดินทางอุ่นใจ  ปลอดภัยไปกับกรมทางหลวง”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444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C:\Users\EMER15\Desktop\cre\ภาคอิสาน SK 62_Artboard 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" y="27296"/>
            <a:ext cx="9129600" cy="683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1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Users\EMER15\Desktop\cre\ภาคตะวันออก SK 62_Artboard 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1"/>
            <a:ext cx="9129600" cy="683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4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EMER15\Desktop\cre\ภาคใต้  SK 62_Artboard 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" y="31221"/>
            <a:ext cx="9129600" cy="683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3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0" y="3894999"/>
            <a:ext cx="417646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4" y="693016"/>
            <a:ext cx="417646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076" y="3880485"/>
            <a:ext cx="417646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93016"/>
            <a:ext cx="417646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62075" y="-77488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รถ </a:t>
            </a:r>
            <a:r>
              <a:rPr lang="en-US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Mobile Service Car </a:t>
            </a:r>
            <a:r>
              <a:rPr lang="th-TH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จำนวน 55 คัน </a:t>
            </a:r>
            <a:endParaRPr lang="th-TH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7145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:\Users\EMER15\Desktop\S__10092562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533"/>
            <a:ext cx="4176000" cy="28800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3" name="Picture 3" descr="C:\Users\EMER15\Desktop\S__10092565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488" y="630533"/>
            <a:ext cx="4176000" cy="28800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4" name="Picture 4" descr="C:\Users\EMER15\Desktop\S__10092564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70893"/>
            <a:ext cx="4176000" cy="28800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5" name="Picture 5" descr="C:\Users\EMER15\Desktop\S__10092563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70893"/>
            <a:ext cx="4176000" cy="28800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5169" y="-3001"/>
            <a:ext cx="81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รถกู้ภัย จำนวน 13 คัน ทาง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หลวงพิเศษระหว่างเมือง</a:t>
            </a:r>
          </a:p>
        </p:txBody>
      </p:sp>
    </p:spTree>
    <p:extLst>
      <p:ext uri="{BB962C8B-B14F-4D97-AF65-F5344CB8AC3E}">
        <p14:creationId xmlns:p14="http://schemas.microsoft.com/office/powerpoint/2010/main" val="34779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9" t="19399" r="24341" b="20101"/>
          <a:stretch/>
        </p:blipFill>
        <p:spPr bwMode="auto">
          <a:xfrm>
            <a:off x="-2979" y="751318"/>
            <a:ext cx="9155872" cy="535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11147" r="11224" b="9360"/>
          <a:stretch/>
        </p:blipFill>
        <p:spPr bwMode="auto">
          <a:xfrm>
            <a:off x="12879" y="584461"/>
            <a:ext cx="5522892" cy="5045059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6" y="5651989"/>
            <a:ext cx="9134137" cy="12157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สำนักอำนวยความปลอดภัย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210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	     สำนักบริหารบำรุงทาง 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</a:t>
            </a:r>
          </a:p>
          <a:p>
            <a:pPr algn="ctr"/>
            <a:endParaRPr lang="th-TH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ตำรวจทางหลวง 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45 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		     ทางหลวงพิเศษระหว่างเมือง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65 </a:t>
            </a: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</a:t>
            </a:r>
          </a:p>
        </p:txBody>
      </p:sp>
      <p:sp>
        <p:nvSpPr>
          <p:cNvPr id="2" name="5-Point Star 1"/>
          <p:cNvSpPr/>
          <p:nvPr/>
        </p:nvSpPr>
        <p:spPr>
          <a:xfrm>
            <a:off x="165875" y="5747230"/>
            <a:ext cx="373487" cy="347486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4652219" y="5740921"/>
            <a:ext cx="373487" cy="347486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4644019" y="6378046"/>
            <a:ext cx="373487" cy="347486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876" y="7717"/>
            <a:ext cx="9144000" cy="648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กล้อง </a:t>
            </a:r>
            <a:r>
              <a:rPr lang="en-US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CCTV </a:t>
            </a:r>
            <a:r>
              <a:rPr lang="th-TH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บนทางหลวง </a:t>
            </a:r>
            <a:r>
              <a:rPr lang="en-US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345 </a:t>
            </a:r>
            <a:r>
              <a:rPr lang="th-TH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</a:t>
            </a:r>
            <a:r>
              <a:rPr lang="en-US" sz="4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1747953" y="9141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1665197" y="99085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1062153" y="114432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" name="5-Point Star 13"/>
          <p:cNvSpPr/>
          <p:nvPr/>
        </p:nvSpPr>
        <p:spPr>
          <a:xfrm>
            <a:off x="787529" y="15237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1324621" y="118719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1832617" y="124390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1481665" y="130478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" name="5-Point Star 17"/>
          <p:cNvSpPr/>
          <p:nvPr/>
        </p:nvSpPr>
        <p:spPr>
          <a:xfrm>
            <a:off x="1381969" y="13702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9" name="5-Point Star 18"/>
          <p:cNvSpPr/>
          <p:nvPr/>
        </p:nvSpPr>
        <p:spPr>
          <a:xfrm>
            <a:off x="1307685" y="141592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0" name="5-Point Star 19"/>
          <p:cNvSpPr/>
          <p:nvPr/>
        </p:nvSpPr>
        <p:spPr>
          <a:xfrm>
            <a:off x="1407377" y="141592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1" name="5-Point Star 20"/>
          <p:cNvSpPr/>
          <p:nvPr/>
        </p:nvSpPr>
        <p:spPr>
          <a:xfrm>
            <a:off x="1273808" y="13702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2" name="5-Point Star 21"/>
          <p:cNvSpPr/>
          <p:nvPr/>
        </p:nvSpPr>
        <p:spPr>
          <a:xfrm>
            <a:off x="1530545" y="14243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3" name="5-Point Star 22"/>
          <p:cNvSpPr/>
          <p:nvPr/>
        </p:nvSpPr>
        <p:spPr>
          <a:xfrm>
            <a:off x="2289821" y="121676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2130865" y="137023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5" name="5-Point Star 24"/>
          <p:cNvSpPr/>
          <p:nvPr/>
        </p:nvSpPr>
        <p:spPr>
          <a:xfrm>
            <a:off x="1539249" y="13702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6" name="5-Point Star 25"/>
          <p:cNvSpPr/>
          <p:nvPr/>
        </p:nvSpPr>
        <p:spPr>
          <a:xfrm>
            <a:off x="2192037" y="14243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7" name="5-Point Star 26"/>
          <p:cNvSpPr/>
          <p:nvPr/>
        </p:nvSpPr>
        <p:spPr>
          <a:xfrm>
            <a:off x="1243769" y="15237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8" name="5-Point Star 27"/>
          <p:cNvSpPr/>
          <p:nvPr/>
        </p:nvSpPr>
        <p:spPr>
          <a:xfrm>
            <a:off x="1615209" y="160045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9" name="5-Point Star 28"/>
          <p:cNvSpPr/>
          <p:nvPr/>
        </p:nvSpPr>
        <p:spPr>
          <a:xfrm>
            <a:off x="1697969" y="158418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0" name="5-Point Star 29"/>
          <p:cNvSpPr/>
          <p:nvPr/>
        </p:nvSpPr>
        <p:spPr>
          <a:xfrm>
            <a:off x="1697965" y="166092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1" name="5-Point Star 30"/>
          <p:cNvSpPr/>
          <p:nvPr/>
        </p:nvSpPr>
        <p:spPr>
          <a:xfrm>
            <a:off x="1506233" y="181439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2" name="5-Point Star 31"/>
          <p:cNvSpPr/>
          <p:nvPr/>
        </p:nvSpPr>
        <p:spPr>
          <a:xfrm>
            <a:off x="1100913" y="197055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3" name="5-Point Star 32"/>
          <p:cNvSpPr/>
          <p:nvPr/>
        </p:nvSpPr>
        <p:spPr>
          <a:xfrm>
            <a:off x="1324621" y="189381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4" name="5-Point Star 33"/>
          <p:cNvSpPr/>
          <p:nvPr/>
        </p:nvSpPr>
        <p:spPr>
          <a:xfrm>
            <a:off x="1458173" y="197055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1340721" y="20394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6" name="5-Point Star 35"/>
          <p:cNvSpPr/>
          <p:nvPr/>
        </p:nvSpPr>
        <p:spPr>
          <a:xfrm>
            <a:off x="1965349" y="145892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7" name="5-Point Star 36"/>
          <p:cNvSpPr/>
          <p:nvPr/>
        </p:nvSpPr>
        <p:spPr>
          <a:xfrm>
            <a:off x="1915377" y="160004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8" name="5-Point Star 37"/>
          <p:cNvSpPr/>
          <p:nvPr/>
        </p:nvSpPr>
        <p:spPr>
          <a:xfrm>
            <a:off x="1900353" y="176024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9" name="5-Point Star 38"/>
          <p:cNvSpPr/>
          <p:nvPr/>
        </p:nvSpPr>
        <p:spPr>
          <a:xfrm>
            <a:off x="1728281" y="19059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0" name="5-Point Star 39"/>
          <p:cNvSpPr/>
          <p:nvPr/>
        </p:nvSpPr>
        <p:spPr>
          <a:xfrm>
            <a:off x="1832617" y="196476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1" name="5-Point Star 40"/>
          <p:cNvSpPr/>
          <p:nvPr/>
        </p:nvSpPr>
        <p:spPr>
          <a:xfrm>
            <a:off x="1623689" y="212402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2" name="5-Point Star 41"/>
          <p:cNvSpPr/>
          <p:nvPr/>
        </p:nvSpPr>
        <p:spPr>
          <a:xfrm>
            <a:off x="1671749" y="227750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3" name="5-Point Star 42"/>
          <p:cNvSpPr/>
          <p:nvPr/>
        </p:nvSpPr>
        <p:spPr>
          <a:xfrm>
            <a:off x="2608813" y="176024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4" name="5-Point Star 43"/>
          <p:cNvSpPr/>
          <p:nvPr/>
        </p:nvSpPr>
        <p:spPr>
          <a:xfrm>
            <a:off x="3128021" y="160676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5" name="5-Point Star 44"/>
          <p:cNvSpPr/>
          <p:nvPr/>
        </p:nvSpPr>
        <p:spPr>
          <a:xfrm>
            <a:off x="3525953" y="145826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6" name="5-Point Star 45"/>
          <p:cNvSpPr/>
          <p:nvPr/>
        </p:nvSpPr>
        <p:spPr>
          <a:xfrm>
            <a:off x="4135553" y="173765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7" name="5-Point Star 46"/>
          <p:cNvSpPr/>
          <p:nvPr/>
        </p:nvSpPr>
        <p:spPr>
          <a:xfrm>
            <a:off x="4135553" y="180350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8" name="5-Point Star 47"/>
          <p:cNvSpPr/>
          <p:nvPr/>
        </p:nvSpPr>
        <p:spPr>
          <a:xfrm>
            <a:off x="4052797" y="18030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9" name="5-Point Star 48"/>
          <p:cNvSpPr/>
          <p:nvPr/>
        </p:nvSpPr>
        <p:spPr>
          <a:xfrm>
            <a:off x="2691573" y="176024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0" name="5-Point Star 49"/>
          <p:cNvSpPr/>
          <p:nvPr/>
        </p:nvSpPr>
        <p:spPr>
          <a:xfrm>
            <a:off x="2428272" y="191371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1" name="5-Point Star 50"/>
          <p:cNvSpPr/>
          <p:nvPr/>
        </p:nvSpPr>
        <p:spPr>
          <a:xfrm>
            <a:off x="2040713" y="20394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2" name="5-Point Star 51"/>
          <p:cNvSpPr/>
          <p:nvPr/>
        </p:nvSpPr>
        <p:spPr>
          <a:xfrm>
            <a:off x="2123469" y="203949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3" name="5-Point Star 52"/>
          <p:cNvSpPr/>
          <p:nvPr/>
        </p:nvSpPr>
        <p:spPr>
          <a:xfrm>
            <a:off x="2413249" y="212469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4" name="5-Point Star 53"/>
          <p:cNvSpPr/>
          <p:nvPr/>
        </p:nvSpPr>
        <p:spPr>
          <a:xfrm>
            <a:off x="2774329" y="203948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5" name="5-Point Star 54"/>
          <p:cNvSpPr/>
          <p:nvPr/>
        </p:nvSpPr>
        <p:spPr>
          <a:xfrm>
            <a:off x="1780725" y="243729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6" name="5-Point Star 55"/>
          <p:cNvSpPr/>
          <p:nvPr/>
        </p:nvSpPr>
        <p:spPr>
          <a:xfrm>
            <a:off x="1868637" y="259077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7" name="5-Point Star 56"/>
          <p:cNvSpPr/>
          <p:nvPr/>
        </p:nvSpPr>
        <p:spPr>
          <a:xfrm>
            <a:off x="1946241" y="272999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8" name="5-Point Star 57"/>
          <p:cNvSpPr/>
          <p:nvPr/>
        </p:nvSpPr>
        <p:spPr>
          <a:xfrm>
            <a:off x="1983113" y="287567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2372577" y="234644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0" name="5-Point Star 59"/>
          <p:cNvSpPr/>
          <p:nvPr/>
        </p:nvSpPr>
        <p:spPr>
          <a:xfrm>
            <a:off x="1979289" y="228382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1" name="5-Point Star 60"/>
          <p:cNvSpPr/>
          <p:nvPr/>
        </p:nvSpPr>
        <p:spPr>
          <a:xfrm>
            <a:off x="2034153" y="241538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2" name="5-Point Star 61"/>
          <p:cNvSpPr/>
          <p:nvPr/>
        </p:nvSpPr>
        <p:spPr>
          <a:xfrm>
            <a:off x="2213616" y="236055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3" name="5-Point Star 62"/>
          <p:cNvSpPr/>
          <p:nvPr/>
        </p:nvSpPr>
        <p:spPr>
          <a:xfrm>
            <a:off x="2082797" y="260555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4" name="5-Point Star 63"/>
          <p:cNvSpPr/>
          <p:nvPr/>
        </p:nvSpPr>
        <p:spPr>
          <a:xfrm>
            <a:off x="2372577" y="249951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5" name="5-Point Star 64"/>
          <p:cNvSpPr/>
          <p:nvPr/>
        </p:nvSpPr>
        <p:spPr>
          <a:xfrm>
            <a:off x="4142105" y="204795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6" name="5-Point Star 65"/>
          <p:cNvSpPr/>
          <p:nvPr/>
        </p:nvSpPr>
        <p:spPr>
          <a:xfrm>
            <a:off x="4135553" y="210842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7" name="5-Point Star 66"/>
          <p:cNvSpPr/>
          <p:nvPr/>
        </p:nvSpPr>
        <p:spPr>
          <a:xfrm>
            <a:off x="4492200" y="242169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8" name="5-Point Star 67"/>
          <p:cNvSpPr/>
          <p:nvPr/>
        </p:nvSpPr>
        <p:spPr>
          <a:xfrm>
            <a:off x="4218309" y="241538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9" name="5-Point Star 68"/>
          <p:cNvSpPr/>
          <p:nvPr/>
        </p:nvSpPr>
        <p:spPr>
          <a:xfrm>
            <a:off x="4231413" y="249211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0" name="5-Point Star 69"/>
          <p:cNvSpPr/>
          <p:nvPr/>
        </p:nvSpPr>
        <p:spPr>
          <a:xfrm>
            <a:off x="4133637" y="242169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1" name="5-Point Star 70"/>
          <p:cNvSpPr/>
          <p:nvPr/>
        </p:nvSpPr>
        <p:spPr>
          <a:xfrm>
            <a:off x="4148653" y="249991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2" name="5-Point Star 71"/>
          <p:cNvSpPr/>
          <p:nvPr/>
        </p:nvSpPr>
        <p:spPr>
          <a:xfrm>
            <a:off x="3968121" y="259775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3" name="5-Point Star 72"/>
          <p:cNvSpPr/>
          <p:nvPr/>
        </p:nvSpPr>
        <p:spPr>
          <a:xfrm>
            <a:off x="3968121" y="225303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4" name="5-Point Star 73"/>
          <p:cNvSpPr/>
          <p:nvPr/>
        </p:nvSpPr>
        <p:spPr>
          <a:xfrm>
            <a:off x="3295429" y="216078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5" name="5-Point Star 74"/>
          <p:cNvSpPr/>
          <p:nvPr/>
        </p:nvSpPr>
        <p:spPr>
          <a:xfrm>
            <a:off x="3443197" y="166092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6" name="5-Point Star 75"/>
          <p:cNvSpPr/>
          <p:nvPr/>
        </p:nvSpPr>
        <p:spPr>
          <a:xfrm>
            <a:off x="3691469" y="172635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7" name="5-Point Star 76"/>
          <p:cNvSpPr/>
          <p:nvPr/>
        </p:nvSpPr>
        <p:spPr>
          <a:xfrm>
            <a:off x="3691469" y="191396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8" name="5-Point Star 77"/>
          <p:cNvSpPr/>
          <p:nvPr/>
        </p:nvSpPr>
        <p:spPr>
          <a:xfrm>
            <a:off x="3515577" y="183697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9" name="5-Point Star 78"/>
          <p:cNvSpPr/>
          <p:nvPr/>
        </p:nvSpPr>
        <p:spPr>
          <a:xfrm>
            <a:off x="3059445" y="180201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0" name="5-Point Star 79"/>
          <p:cNvSpPr/>
          <p:nvPr/>
        </p:nvSpPr>
        <p:spPr>
          <a:xfrm>
            <a:off x="3142201" y="18020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2" name="5-Point Star 81"/>
          <p:cNvSpPr/>
          <p:nvPr/>
        </p:nvSpPr>
        <p:spPr>
          <a:xfrm>
            <a:off x="3990761" y="228382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3" name="5-Point Star 82"/>
          <p:cNvSpPr/>
          <p:nvPr/>
        </p:nvSpPr>
        <p:spPr>
          <a:xfrm>
            <a:off x="3825249" y="235424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4" name="5-Point Star 83"/>
          <p:cNvSpPr/>
          <p:nvPr/>
        </p:nvSpPr>
        <p:spPr>
          <a:xfrm>
            <a:off x="3210777" y="197441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5" name="5-Point Star 84"/>
          <p:cNvSpPr/>
          <p:nvPr/>
        </p:nvSpPr>
        <p:spPr>
          <a:xfrm>
            <a:off x="3128021" y="205938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6" name="5-Point Star 85"/>
          <p:cNvSpPr/>
          <p:nvPr/>
        </p:nvSpPr>
        <p:spPr>
          <a:xfrm>
            <a:off x="2976689" y="215013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7" name="5-Point Star 86"/>
          <p:cNvSpPr/>
          <p:nvPr/>
        </p:nvSpPr>
        <p:spPr>
          <a:xfrm>
            <a:off x="2808433" y="221889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8" name="5-Point Star 87"/>
          <p:cNvSpPr/>
          <p:nvPr/>
        </p:nvSpPr>
        <p:spPr>
          <a:xfrm>
            <a:off x="2664181" y="241260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9" name="5-Point Star 88"/>
          <p:cNvSpPr/>
          <p:nvPr/>
        </p:nvSpPr>
        <p:spPr>
          <a:xfrm>
            <a:off x="2550821" y="243617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0" name="5-Point Star 89"/>
          <p:cNvSpPr/>
          <p:nvPr/>
        </p:nvSpPr>
        <p:spPr>
          <a:xfrm>
            <a:off x="3128021" y="222687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1" name="5-Point Star 90"/>
          <p:cNvSpPr/>
          <p:nvPr/>
        </p:nvSpPr>
        <p:spPr>
          <a:xfrm>
            <a:off x="3228765" y="230280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2" name="5-Point Star 91"/>
          <p:cNvSpPr/>
          <p:nvPr/>
        </p:nvSpPr>
        <p:spPr>
          <a:xfrm>
            <a:off x="3739749" y="217628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3" name="5-Point Star 92"/>
          <p:cNvSpPr/>
          <p:nvPr/>
        </p:nvSpPr>
        <p:spPr>
          <a:xfrm>
            <a:off x="3543701" y="204150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4" name="5-Point Star 93"/>
          <p:cNvSpPr/>
          <p:nvPr/>
        </p:nvSpPr>
        <p:spPr>
          <a:xfrm>
            <a:off x="3443197" y="217628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5" name="5-Point Star 94"/>
          <p:cNvSpPr/>
          <p:nvPr/>
        </p:nvSpPr>
        <p:spPr>
          <a:xfrm>
            <a:off x="3228765" y="204150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6" name="5-Point Star 95"/>
          <p:cNvSpPr/>
          <p:nvPr/>
        </p:nvSpPr>
        <p:spPr>
          <a:xfrm>
            <a:off x="3525953" y="215902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7" name="5-Point Star 96"/>
          <p:cNvSpPr/>
          <p:nvPr/>
        </p:nvSpPr>
        <p:spPr>
          <a:xfrm>
            <a:off x="3460941" y="251508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8" name="5-Point Star 97"/>
          <p:cNvSpPr/>
          <p:nvPr/>
        </p:nvSpPr>
        <p:spPr>
          <a:xfrm>
            <a:off x="3460941" y="247208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9" name="5-Point Star 98"/>
          <p:cNvSpPr/>
          <p:nvPr/>
        </p:nvSpPr>
        <p:spPr>
          <a:xfrm>
            <a:off x="3307921" y="247528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0" name="5-Point Star 99"/>
          <p:cNvSpPr/>
          <p:nvPr/>
        </p:nvSpPr>
        <p:spPr>
          <a:xfrm>
            <a:off x="2893929" y="230343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1" name="5-Point Star 100"/>
          <p:cNvSpPr/>
          <p:nvPr/>
        </p:nvSpPr>
        <p:spPr>
          <a:xfrm>
            <a:off x="2774329" y="231221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2" name="5-Point Star 101"/>
          <p:cNvSpPr/>
          <p:nvPr/>
        </p:nvSpPr>
        <p:spPr>
          <a:xfrm>
            <a:off x="2939845" y="220920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3" name="5-Point Star 102"/>
          <p:cNvSpPr/>
          <p:nvPr/>
        </p:nvSpPr>
        <p:spPr>
          <a:xfrm>
            <a:off x="3067057" y="332910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4" name="5-Point Star 103"/>
          <p:cNvSpPr/>
          <p:nvPr/>
        </p:nvSpPr>
        <p:spPr>
          <a:xfrm>
            <a:off x="2937105" y="325893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5" name="5-Point Star 104"/>
          <p:cNvSpPr/>
          <p:nvPr/>
        </p:nvSpPr>
        <p:spPr>
          <a:xfrm>
            <a:off x="2768849" y="319129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6" name="5-Point Star 105"/>
          <p:cNvSpPr/>
          <p:nvPr/>
        </p:nvSpPr>
        <p:spPr>
          <a:xfrm>
            <a:off x="3126317" y="275902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7" name="5-Point Star 106"/>
          <p:cNvSpPr/>
          <p:nvPr/>
        </p:nvSpPr>
        <p:spPr>
          <a:xfrm>
            <a:off x="2891189" y="291250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8" name="5-Point Star 107"/>
          <p:cNvSpPr/>
          <p:nvPr/>
        </p:nvSpPr>
        <p:spPr>
          <a:xfrm>
            <a:off x="2757397" y="28986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9" name="5-Point Star 108"/>
          <p:cNvSpPr/>
          <p:nvPr/>
        </p:nvSpPr>
        <p:spPr>
          <a:xfrm>
            <a:off x="2591025" y="287323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0" name="5-Point Star 109"/>
          <p:cNvSpPr/>
          <p:nvPr/>
        </p:nvSpPr>
        <p:spPr>
          <a:xfrm>
            <a:off x="2323073" y="325059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1" name="5-Point Star 110"/>
          <p:cNvSpPr/>
          <p:nvPr/>
        </p:nvSpPr>
        <p:spPr>
          <a:xfrm>
            <a:off x="2275840" y="318219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2" name="5-Point Star 111"/>
          <p:cNvSpPr/>
          <p:nvPr/>
        </p:nvSpPr>
        <p:spPr>
          <a:xfrm>
            <a:off x="2269517" y="309535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3" name="5-Point Star 112"/>
          <p:cNvSpPr/>
          <p:nvPr/>
        </p:nvSpPr>
        <p:spPr>
          <a:xfrm>
            <a:off x="2372577" y="301344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4" name="5-Point Star 113"/>
          <p:cNvSpPr/>
          <p:nvPr/>
        </p:nvSpPr>
        <p:spPr>
          <a:xfrm>
            <a:off x="2358596" y="309712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5" name="5-Point Star 114"/>
          <p:cNvSpPr/>
          <p:nvPr/>
        </p:nvSpPr>
        <p:spPr>
          <a:xfrm>
            <a:off x="2725673" y="260038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6" name="5-Point Star 115"/>
          <p:cNvSpPr/>
          <p:nvPr/>
        </p:nvSpPr>
        <p:spPr>
          <a:xfrm>
            <a:off x="2562876" y="268308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7" name="5-Point Star 116"/>
          <p:cNvSpPr/>
          <p:nvPr/>
        </p:nvSpPr>
        <p:spPr>
          <a:xfrm>
            <a:off x="2995509" y="236268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8" name="5-Point Star 117"/>
          <p:cNvSpPr/>
          <p:nvPr/>
        </p:nvSpPr>
        <p:spPr>
          <a:xfrm>
            <a:off x="3055845" y="231936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9" name="5-Point Star 118"/>
          <p:cNvSpPr/>
          <p:nvPr/>
        </p:nvSpPr>
        <p:spPr>
          <a:xfrm>
            <a:off x="2910009" y="240650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0" name="5-Point Star 119"/>
          <p:cNvSpPr/>
          <p:nvPr/>
        </p:nvSpPr>
        <p:spPr>
          <a:xfrm>
            <a:off x="1868637" y="268413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1" name="5-Point Star 120"/>
          <p:cNvSpPr/>
          <p:nvPr/>
        </p:nvSpPr>
        <p:spPr>
          <a:xfrm>
            <a:off x="1996441" y="260038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2" name="5-Point Star 121"/>
          <p:cNvSpPr/>
          <p:nvPr/>
        </p:nvSpPr>
        <p:spPr>
          <a:xfrm>
            <a:off x="1777981" y="266750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3" name="5-Point Star 122"/>
          <p:cNvSpPr/>
          <p:nvPr/>
        </p:nvSpPr>
        <p:spPr>
          <a:xfrm>
            <a:off x="1624737" y="218516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4" name="5-Point Star 123"/>
          <p:cNvSpPr/>
          <p:nvPr/>
        </p:nvSpPr>
        <p:spPr>
          <a:xfrm>
            <a:off x="1749861" y="209491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5" name="5-Point Star 124"/>
          <p:cNvSpPr/>
          <p:nvPr/>
        </p:nvSpPr>
        <p:spPr>
          <a:xfrm>
            <a:off x="1697969" y="237237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6" name="5-Point Star 125"/>
          <p:cNvSpPr/>
          <p:nvPr/>
        </p:nvSpPr>
        <p:spPr>
          <a:xfrm>
            <a:off x="2836553" y="23386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7" name="5-Point Star 126"/>
          <p:cNvSpPr/>
          <p:nvPr/>
        </p:nvSpPr>
        <p:spPr>
          <a:xfrm>
            <a:off x="1993661" y="272220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8" name="5-Point Star 127"/>
          <p:cNvSpPr/>
          <p:nvPr/>
        </p:nvSpPr>
        <p:spPr>
          <a:xfrm>
            <a:off x="1828145" y="276086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9" name="5-Point Star 128"/>
          <p:cNvSpPr/>
          <p:nvPr/>
        </p:nvSpPr>
        <p:spPr>
          <a:xfrm>
            <a:off x="1894841" y="283655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0" name="5-Point Star 129"/>
          <p:cNvSpPr/>
          <p:nvPr/>
        </p:nvSpPr>
        <p:spPr>
          <a:xfrm>
            <a:off x="1506233" y="254881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1" name="5-Point Star 130"/>
          <p:cNvSpPr/>
          <p:nvPr/>
        </p:nvSpPr>
        <p:spPr>
          <a:xfrm>
            <a:off x="1667101" y="256872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2" name="5-Point Star 131"/>
          <p:cNvSpPr/>
          <p:nvPr/>
        </p:nvSpPr>
        <p:spPr>
          <a:xfrm>
            <a:off x="1396165" y="279406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3" name="5-Point Star 132"/>
          <p:cNvSpPr/>
          <p:nvPr/>
        </p:nvSpPr>
        <p:spPr>
          <a:xfrm>
            <a:off x="1742645" y="333643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4" name="5-Point Star 133"/>
          <p:cNvSpPr/>
          <p:nvPr/>
        </p:nvSpPr>
        <p:spPr>
          <a:xfrm>
            <a:off x="1742645" y="326803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5" name="5-Point Star 134"/>
          <p:cNvSpPr/>
          <p:nvPr/>
        </p:nvSpPr>
        <p:spPr>
          <a:xfrm>
            <a:off x="1742441" y="280778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6" name="5-Point Star 135"/>
          <p:cNvSpPr/>
          <p:nvPr/>
        </p:nvSpPr>
        <p:spPr>
          <a:xfrm>
            <a:off x="1836421" y="289863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7" name="5-Point Star 136"/>
          <p:cNvSpPr/>
          <p:nvPr/>
        </p:nvSpPr>
        <p:spPr>
          <a:xfrm>
            <a:off x="1906249" y="294134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8" name="5-Point Star 137"/>
          <p:cNvSpPr/>
          <p:nvPr/>
        </p:nvSpPr>
        <p:spPr>
          <a:xfrm>
            <a:off x="1754505" y="28986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9" name="5-Point Star 138"/>
          <p:cNvSpPr/>
          <p:nvPr/>
        </p:nvSpPr>
        <p:spPr>
          <a:xfrm>
            <a:off x="1707493" y="274516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0" name="5-Point Star 139"/>
          <p:cNvSpPr/>
          <p:nvPr/>
        </p:nvSpPr>
        <p:spPr>
          <a:xfrm>
            <a:off x="1837265" y="272219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1" name="5-Point Star 140"/>
          <p:cNvSpPr/>
          <p:nvPr/>
        </p:nvSpPr>
        <p:spPr>
          <a:xfrm>
            <a:off x="1777985" y="257665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2" name="5-Point Star 141"/>
          <p:cNvSpPr/>
          <p:nvPr/>
        </p:nvSpPr>
        <p:spPr>
          <a:xfrm>
            <a:off x="2161289" y="249991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3" name="5-Point Star 142"/>
          <p:cNvSpPr/>
          <p:nvPr/>
        </p:nvSpPr>
        <p:spPr>
          <a:xfrm>
            <a:off x="2262757" y="243492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4" name="5-Point Star 143"/>
          <p:cNvSpPr/>
          <p:nvPr/>
        </p:nvSpPr>
        <p:spPr>
          <a:xfrm>
            <a:off x="1906249" y="255997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5" name="5-Point Star 144"/>
          <p:cNvSpPr/>
          <p:nvPr/>
        </p:nvSpPr>
        <p:spPr>
          <a:xfrm>
            <a:off x="1754505" y="294997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6" name="5-Point Star 145"/>
          <p:cNvSpPr/>
          <p:nvPr/>
        </p:nvSpPr>
        <p:spPr>
          <a:xfrm>
            <a:off x="1669009" y="28986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7" name="5-Point Star 146"/>
          <p:cNvSpPr/>
          <p:nvPr/>
        </p:nvSpPr>
        <p:spPr>
          <a:xfrm>
            <a:off x="1644857" y="278787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8" name="5-Point Star 147"/>
          <p:cNvSpPr/>
          <p:nvPr/>
        </p:nvSpPr>
        <p:spPr>
          <a:xfrm>
            <a:off x="1808705" y="278787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9" name="5-Point Star 148"/>
          <p:cNvSpPr/>
          <p:nvPr/>
        </p:nvSpPr>
        <p:spPr>
          <a:xfrm>
            <a:off x="1671749" y="262855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0" name="5-Point Star 149"/>
          <p:cNvSpPr/>
          <p:nvPr/>
        </p:nvSpPr>
        <p:spPr>
          <a:xfrm>
            <a:off x="2026521" y="278787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1" name="5-Point Star 150"/>
          <p:cNvSpPr/>
          <p:nvPr/>
        </p:nvSpPr>
        <p:spPr>
          <a:xfrm>
            <a:off x="2433121" y="272999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2" name="5-Point Star 151"/>
          <p:cNvSpPr/>
          <p:nvPr/>
        </p:nvSpPr>
        <p:spPr>
          <a:xfrm>
            <a:off x="2276013" y="278114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3" name="5-Point Star 152"/>
          <p:cNvSpPr/>
          <p:nvPr/>
        </p:nvSpPr>
        <p:spPr>
          <a:xfrm>
            <a:off x="2165553" y="282190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4" name="5-Point Star 153"/>
          <p:cNvSpPr/>
          <p:nvPr/>
        </p:nvSpPr>
        <p:spPr>
          <a:xfrm>
            <a:off x="2109277" y="281945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5" name="5-Point Star 154"/>
          <p:cNvSpPr/>
          <p:nvPr/>
        </p:nvSpPr>
        <p:spPr>
          <a:xfrm>
            <a:off x="2248313" y="293322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6" name="5-Point Star 155"/>
          <p:cNvSpPr/>
          <p:nvPr/>
        </p:nvSpPr>
        <p:spPr>
          <a:xfrm>
            <a:off x="1960321" y="2514032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7" name="5-Point Star 156"/>
          <p:cNvSpPr/>
          <p:nvPr/>
        </p:nvSpPr>
        <p:spPr>
          <a:xfrm>
            <a:off x="1891461" y="243942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8" name="5-Point Star 157"/>
          <p:cNvSpPr/>
          <p:nvPr/>
        </p:nvSpPr>
        <p:spPr>
          <a:xfrm>
            <a:off x="1437401" y="385520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9" name="5-Point Star 158"/>
          <p:cNvSpPr/>
          <p:nvPr/>
        </p:nvSpPr>
        <p:spPr>
          <a:xfrm>
            <a:off x="1188309" y="402615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0" name="5-Point Star 159"/>
          <p:cNvSpPr/>
          <p:nvPr/>
        </p:nvSpPr>
        <p:spPr>
          <a:xfrm>
            <a:off x="1337277" y="408009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1" name="5-Point Star 160"/>
          <p:cNvSpPr/>
          <p:nvPr/>
        </p:nvSpPr>
        <p:spPr>
          <a:xfrm>
            <a:off x="977481" y="443541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2" name="5-Point Star 161"/>
          <p:cNvSpPr/>
          <p:nvPr/>
        </p:nvSpPr>
        <p:spPr>
          <a:xfrm>
            <a:off x="1134277" y="447794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4" name="5-Point Star 163"/>
          <p:cNvSpPr/>
          <p:nvPr/>
        </p:nvSpPr>
        <p:spPr>
          <a:xfrm>
            <a:off x="958801" y="455180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6" name="5-Point Star 165"/>
          <p:cNvSpPr/>
          <p:nvPr/>
        </p:nvSpPr>
        <p:spPr>
          <a:xfrm>
            <a:off x="1403365" y="442016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7" name="5-Point Star 166"/>
          <p:cNvSpPr/>
          <p:nvPr/>
        </p:nvSpPr>
        <p:spPr>
          <a:xfrm>
            <a:off x="1535981" y="451536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8" name="5-Point Star 167"/>
          <p:cNvSpPr/>
          <p:nvPr/>
        </p:nvSpPr>
        <p:spPr>
          <a:xfrm>
            <a:off x="1681737" y="450151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9" name="5-Point Star 168"/>
          <p:cNvSpPr/>
          <p:nvPr/>
        </p:nvSpPr>
        <p:spPr>
          <a:xfrm>
            <a:off x="1408605" y="459524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0" name="5-Point Star 169"/>
          <p:cNvSpPr/>
          <p:nvPr/>
        </p:nvSpPr>
        <p:spPr>
          <a:xfrm>
            <a:off x="1515729" y="476362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1" name="5-Point Star 170"/>
          <p:cNvSpPr/>
          <p:nvPr/>
        </p:nvSpPr>
        <p:spPr>
          <a:xfrm>
            <a:off x="2002781" y="488856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2" name="5-Point Star 171"/>
          <p:cNvSpPr/>
          <p:nvPr/>
        </p:nvSpPr>
        <p:spPr>
          <a:xfrm>
            <a:off x="1875149" y="498863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3" name="5-Point Star 172"/>
          <p:cNvSpPr/>
          <p:nvPr/>
        </p:nvSpPr>
        <p:spPr>
          <a:xfrm>
            <a:off x="1907957" y="471818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4" name="5-Point Star 173"/>
          <p:cNvSpPr/>
          <p:nvPr/>
        </p:nvSpPr>
        <p:spPr>
          <a:xfrm>
            <a:off x="1854721" y="481183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5" name="5-Point Star 174"/>
          <p:cNvSpPr/>
          <p:nvPr/>
        </p:nvSpPr>
        <p:spPr>
          <a:xfrm>
            <a:off x="1695225" y="488856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6" name="5-Point Star 175"/>
          <p:cNvSpPr/>
          <p:nvPr/>
        </p:nvSpPr>
        <p:spPr>
          <a:xfrm>
            <a:off x="1546613" y="464435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7" name="5-Point Star 176"/>
          <p:cNvSpPr/>
          <p:nvPr/>
        </p:nvSpPr>
        <p:spPr>
          <a:xfrm>
            <a:off x="1771285" y="429808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8" name="5-Point Star 177"/>
          <p:cNvSpPr/>
          <p:nvPr/>
        </p:nvSpPr>
        <p:spPr>
          <a:xfrm>
            <a:off x="1703061" y="4722229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3" name="5-Point Star 162"/>
          <p:cNvSpPr/>
          <p:nvPr/>
        </p:nvSpPr>
        <p:spPr>
          <a:xfrm>
            <a:off x="979397" y="465268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5" name="5-Point Star 164"/>
          <p:cNvSpPr/>
          <p:nvPr/>
        </p:nvSpPr>
        <p:spPr>
          <a:xfrm>
            <a:off x="1046473" y="467739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9" name="5-Point Star 178"/>
          <p:cNvSpPr/>
          <p:nvPr/>
        </p:nvSpPr>
        <p:spPr>
          <a:xfrm>
            <a:off x="1300317" y="429808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0" name="5-Point Star 179"/>
          <p:cNvSpPr/>
          <p:nvPr/>
        </p:nvSpPr>
        <p:spPr>
          <a:xfrm>
            <a:off x="1257957" y="443541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1" name="5-Point Star 180"/>
          <p:cNvSpPr/>
          <p:nvPr/>
        </p:nvSpPr>
        <p:spPr>
          <a:xfrm>
            <a:off x="2086641" y="270081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2" name="5-Point Star 181"/>
          <p:cNvSpPr/>
          <p:nvPr/>
        </p:nvSpPr>
        <p:spPr>
          <a:xfrm>
            <a:off x="1566833" y="267794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3" name="5-Point Star 182"/>
          <p:cNvSpPr/>
          <p:nvPr/>
        </p:nvSpPr>
        <p:spPr>
          <a:xfrm>
            <a:off x="2056105" y="217165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4" name="5-Point Star 183"/>
          <p:cNvSpPr/>
          <p:nvPr/>
        </p:nvSpPr>
        <p:spPr>
          <a:xfrm>
            <a:off x="1365033" y="1520774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5" name="5-Point Star 184"/>
          <p:cNvSpPr/>
          <p:nvPr/>
        </p:nvSpPr>
        <p:spPr>
          <a:xfrm>
            <a:off x="1460213" y="1480166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6" name="5-Point Star 185"/>
          <p:cNvSpPr/>
          <p:nvPr/>
        </p:nvSpPr>
        <p:spPr>
          <a:xfrm>
            <a:off x="1195329" y="143150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7" name="5-Point Star 186"/>
          <p:cNvSpPr/>
          <p:nvPr/>
        </p:nvSpPr>
        <p:spPr>
          <a:xfrm>
            <a:off x="1992289" y="854848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8" name="5-Point Star 187"/>
          <p:cNvSpPr/>
          <p:nvPr/>
        </p:nvSpPr>
        <p:spPr>
          <a:xfrm>
            <a:off x="1420033" y="913040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9" name="5-Point Star 188"/>
          <p:cNvSpPr/>
          <p:nvPr/>
        </p:nvSpPr>
        <p:spPr>
          <a:xfrm>
            <a:off x="1745389" y="3018081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90" name="5-Point Star 189"/>
          <p:cNvSpPr/>
          <p:nvPr/>
        </p:nvSpPr>
        <p:spPr>
          <a:xfrm>
            <a:off x="1629373" y="3017357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91" name="5-Point Star 190"/>
          <p:cNvSpPr/>
          <p:nvPr/>
        </p:nvSpPr>
        <p:spPr>
          <a:xfrm>
            <a:off x="2059481" y="2908153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05" name="5-Point Star 204"/>
          <p:cNvSpPr/>
          <p:nvPr/>
        </p:nvSpPr>
        <p:spPr>
          <a:xfrm>
            <a:off x="1936797" y="2665983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6" name="5-Point Star 205"/>
          <p:cNvSpPr/>
          <p:nvPr/>
        </p:nvSpPr>
        <p:spPr>
          <a:xfrm>
            <a:off x="1936797" y="2722197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7" name="5-Point Star 206"/>
          <p:cNvSpPr/>
          <p:nvPr/>
        </p:nvSpPr>
        <p:spPr>
          <a:xfrm>
            <a:off x="1943761" y="2781145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8" name="5-Point Star 207"/>
          <p:cNvSpPr/>
          <p:nvPr/>
        </p:nvSpPr>
        <p:spPr>
          <a:xfrm>
            <a:off x="1960321" y="2824138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9" name="5-Point Star 208"/>
          <p:cNvSpPr/>
          <p:nvPr/>
        </p:nvSpPr>
        <p:spPr>
          <a:xfrm>
            <a:off x="1893133" y="2864607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0" name="5-Point Star 209"/>
          <p:cNvSpPr/>
          <p:nvPr/>
        </p:nvSpPr>
        <p:spPr>
          <a:xfrm>
            <a:off x="2046417" y="2892410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1" name="5-Point Star 210"/>
          <p:cNvSpPr/>
          <p:nvPr/>
        </p:nvSpPr>
        <p:spPr>
          <a:xfrm>
            <a:off x="2020237" y="2857881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2" name="5-Point Star 211"/>
          <p:cNvSpPr/>
          <p:nvPr/>
        </p:nvSpPr>
        <p:spPr>
          <a:xfrm>
            <a:off x="2114169" y="2892408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3" name="5-Point Star 212"/>
          <p:cNvSpPr/>
          <p:nvPr/>
        </p:nvSpPr>
        <p:spPr>
          <a:xfrm>
            <a:off x="2206229" y="2908153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5" name="5-Point Star 214"/>
          <p:cNvSpPr/>
          <p:nvPr/>
        </p:nvSpPr>
        <p:spPr>
          <a:xfrm>
            <a:off x="1795973" y="2845918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7" name="5-Point Star 216"/>
          <p:cNvSpPr/>
          <p:nvPr/>
        </p:nvSpPr>
        <p:spPr>
          <a:xfrm>
            <a:off x="1813065" y="2767877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9" name="5-Point Star 218"/>
          <p:cNvSpPr/>
          <p:nvPr/>
        </p:nvSpPr>
        <p:spPr>
          <a:xfrm>
            <a:off x="1828729" y="2715173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0" name="5-Point Star 219"/>
          <p:cNvSpPr/>
          <p:nvPr/>
        </p:nvSpPr>
        <p:spPr>
          <a:xfrm>
            <a:off x="1751765" y="2689640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1" name="5-Point Star 220"/>
          <p:cNvSpPr/>
          <p:nvPr/>
        </p:nvSpPr>
        <p:spPr>
          <a:xfrm>
            <a:off x="1817845" y="2689638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4" name="5-Point Star 223"/>
          <p:cNvSpPr/>
          <p:nvPr/>
        </p:nvSpPr>
        <p:spPr>
          <a:xfrm>
            <a:off x="2186761" y="2518210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6" name="5-Point Star 225"/>
          <p:cNvSpPr/>
          <p:nvPr/>
        </p:nvSpPr>
        <p:spPr>
          <a:xfrm>
            <a:off x="2526056" y="2434632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32" name="5-Point Star 231"/>
          <p:cNvSpPr/>
          <p:nvPr/>
        </p:nvSpPr>
        <p:spPr>
          <a:xfrm>
            <a:off x="2664181" y="2696093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0" name="5-Point Star 239"/>
          <p:cNvSpPr/>
          <p:nvPr/>
        </p:nvSpPr>
        <p:spPr>
          <a:xfrm>
            <a:off x="1648497" y="3071285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1" name="5-Point Star 240"/>
          <p:cNvSpPr/>
          <p:nvPr/>
        </p:nvSpPr>
        <p:spPr>
          <a:xfrm>
            <a:off x="1724385" y="3051082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2" name="5-Point Star 241"/>
          <p:cNvSpPr/>
          <p:nvPr/>
        </p:nvSpPr>
        <p:spPr>
          <a:xfrm>
            <a:off x="1638913" y="2863882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3" name="5-Point Star 242"/>
          <p:cNvSpPr/>
          <p:nvPr/>
        </p:nvSpPr>
        <p:spPr>
          <a:xfrm>
            <a:off x="1706513" y="2890576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4" name="5-Point Star 243"/>
          <p:cNvSpPr/>
          <p:nvPr/>
        </p:nvSpPr>
        <p:spPr>
          <a:xfrm>
            <a:off x="1799789" y="3016284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5" name="5-Point Star 244"/>
          <p:cNvSpPr/>
          <p:nvPr/>
        </p:nvSpPr>
        <p:spPr>
          <a:xfrm>
            <a:off x="1867729" y="2982012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6" name="5-Point Star 245"/>
          <p:cNvSpPr/>
          <p:nvPr/>
        </p:nvSpPr>
        <p:spPr>
          <a:xfrm>
            <a:off x="1771961" y="3280348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7" name="5-Point Star 246"/>
          <p:cNvSpPr/>
          <p:nvPr/>
        </p:nvSpPr>
        <p:spPr>
          <a:xfrm>
            <a:off x="2018681" y="2856491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8" name="5-Point Star 247"/>
          <p:cNvSpPr/>
          <p:nvPr/>
        </p:nvSpPr>
        <p:spPr>
          <a:xfrm>
            <a:off x="1960321" y="2736699"/>
            <a:ext cx="165515" cy="153475"/>
          </a:xfrm>
          <a:prstGeom prst="star5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0" name="5-Point Star 249"/>
          <p:cNvSpPr/>
          <p:nvPr/>
        </p:nvSpPr>
        <p:spPr>
          <a:xfrm>
            <a:off x="3133089" y="2120887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2" name="5-Point Star 251"/>
          <p:cNvSpPr/>
          <p:nvPr/>
        </p:nvSpPr>
        <p:spPr>
          <a:xfrm>
            <a:off x="2988765" y="2293098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5" name="5-Point Star 254"/>
          <p:cNvSpPr/>
          <p:nvPr/>
        </p:nvSpPr>
        <p:spPr>
          <a:xfrm>
            <a:off x="2637308" y="247227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6" name="5-Point Star 255"/>
          <p:cNvSpPr/>
          <p:nvPr/>
        </p:nvSpPr>
        <p:spPr>
          <a:xfrm>
            <a:off x="2487281" y="2528814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7" name="5-Point Star 256"/>
          <p:cNvSpPr/>
          <p:nvPr/>
        </p:nvSpPr>
        <p:spPr>
          <a:xfrm>
            <a:off x="2342641" y="2570271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8" name="5-Point Star 257"/>
          <p:cNvSpPr/>
          <p:nvPr/>
        </p:nvSpPr>
        <p:spPr>
          <a:xfrm>
            <a:off x="2196925" y="2576656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9" name="5-Point Star 258"/>
          <p:cNvSpPr/>
          <p:nvPr/>
        </p:nvSpPr>
        <p:spPr>
          <a:xfrm>
            <a:off x="2043081" y="265431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0" name="5-Point Star 259"/>
          <p:cNvSpPr/>
          <p:nvPr/>
        </p:nvSpPr>
        <p:spPr>
          <a:xfrm>
            <a:off x="1568881" y="2078061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1" name="5-Point Star 260"/>
          <p:cNvSpPr/>
          <p:nvPr/>
        </p:nvSpPr>
        <p:spPr>
          <a:xfrm>
            <a:off x="1730653" y="207073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2" name="5-Point Star 261"/>
          <p:cNvSpPr/>
          <p:nvPr/>
        </p:nvSpPr>
        <p:spPr>
          <a:xfrm>
            <a:off x="1620305" y="2181349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4" name="5-Point Star 263"/>
          <p:cNvSpPr/>
          <p:nvPr/>
        </p:nvSpPr>
        <p:spPr>
          <a:xfrm>
            <a:off x="1747953" y="2434629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5" name="5-Point Star 264"/>
          <p:cNvSpPr/>
          <p:nvPr/>
        </p:nvSpPr>
        <p:spPr>
          <a:xfrm>
            <a:off x="1739041" y="2671685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7" name="5-Point Star 266"/>
          <p:cNvSpPr/>
          <p:nvPr/>
        </p:nvSpPr>
        <p:spPr>
          <a:xfrm>
            <a:off x="1875149" y="268014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8" name="5-Point Star 267"/>
          <p:cNvSpPr/>
          <p:nvPr/>
        </p:nvSpPr>
        <p:spPr>
          <a:xfrm>
            <a:off x="2899341" y="2526666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9" name="5-Point Star 268"/>
          <p:cNvSpPr/>
          <p:nvPr/>
        </p:nvSpPr>
        <p:spPr>
          <a:xfrm>
            <a:off x="2716337" y="2688537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0" name="5-Point Star 269"/>
          <p:cNvSpPr/>
          <p:nvPr/>
        </p:nvSpPr>
        <p:spPr>
          <a:xfrm>
            <a:off x="2967497" y="2883473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1" name="5-Point Star 270"/>
          <p:cNvSpPr/>
          <p:nvPr/>
        </p:nvSpPr>
        <p:spPr>
          <a:xfrm>
            <a:off x="2397361" y="322476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2" name="5-Point Star 271"/>
          <p:cNvSpPr/>
          <p:nvPr/>
        </p:nvSpPr>
        <p:spPr>
          <a:xfrm>
            <a:off x="2254036" y="3071274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3" name="5-Point Star 272"/>
          <p:cNvSpPr/>
          <p:nvPr/>
        </p:nvSpPr>
        <p:spPr>
          <a:xfrm>
            <a:off x="2247732" y="3144212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4" name="5-Point Star 273"/>
          <p:cNvSpPr/>
          <p:nvPr/>
        </p:nvSpPr>
        <p:spPr>
          <a:xfrm>
            <a:off x="2312908" y="3035170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5" name="5-Point Star 274"/>
          <p:cNvSpPr/>
          <p:nvPr/>
        </p:nvSpPr>
        <p:spPr>
          <a:xfrm>
            <a:off x="1993661" y="2510106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6" name="5-Point Star 275"/>
          <p:cNvSpPr/>
          <p:nvPr/>
        </p:nvSpPr>
        <p:spPr>
          <a:xfrm>
            <a:off x="1764493" y="2984889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7" name="5-Point Star 276"/>
          <p:cNvSpPr/>
          <p:nvPr/>
        </p:nvSpPr>
        <p:spPr>
          <a:xfrm>
            <a:off x="1671749" y="3152667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8" name="5-Point Star 277"/>
          <p:cNvSpPr/>
          <p:nvPr/>
        </p:nvSpPr>
        <p:spPr>
          <a:xfrm>
            <a:off x="162107" y="6353264"/>
            <a:ext cx="373487" cy="347486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79" name="5-Point Star 278"/>
          <p:cNvSpPr/>
          <p:nvPr/>
        </p:nvSpPr>
        <p:spPr>
          <a:xfrm>
            <a:off x="1517433" y="1673175"/>
            <a:ext cx="165515" cy="153475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63" name="5-Point Star 262"/>
          <p:cNvSpPr/>
          <p:nvPr/>
        </p:nvSpPr>
        <p:spPr>
          <a:xfrm>
            <a:off x="2280601" y="2527651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6" name="5-Point Star 265"/>
          <p:cNvSpPr/>
          <p:nvPr/>
        </p:nvSpPr>
        <p:spPr>
          <a:xfrm>
            <a:off x="2413241" y="2485605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0" name="5-Point Star 279"/>
          <p:cNvSpPr/>
          <p:nvPr/>
        </p:nvSpPr>
        <p:spPr>
          <a:xfrm>
            <a:off x="2545257" y="2499918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1" name="5-Point Star 280"/>
          <p:cNvSpPr/>
          <p:nvPr/>
        </p:nvSpPr>
        <p:spPr>
          <a:xfrm>
            <a:off x="2179189" y="2432166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2" name="5-Point Star 281"/>
          <p:cNvSpPr/>
          <p:nvPr/>
        </p:nvSpPr>
        <p:spPr>
          <a:xfrm>
            <a:off x="2711253" y="2469394"/>
            <a:ext cx="165515" cy="153475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3" name="5-Point Star 282"/>
          <p:cNvSpPr/>
          <p:nvPr/>
        </p:nvSpPr>
        <p:spPr>
          <a:xfrm>
            <a:off x="2034101" y="2778787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4" name="5-Point Star 283"/>
          <p:cNvSpPr/>
          <p:nvPr/>
        </p:nvSpPr>
        <p:spPr>
          <a:xfrm>
            <a:off x="2076417" y="2710407"/>
            <a:ext cx="165515" cy="153475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88066" name="Picture 2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0" t="43761" r="25835" b="24730"/>
          <a:stretch/>
        </p:blipFill>
        <p:spPr bwMode="auto">
          <a:xfrm>
            <a:off x="5564346" y="2753801"/>
            <a:ext cx="3579022" cy="289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497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" t="9700" r="2839" b="10401"/>
          <a:stretch/>
        </p:blipFill>
        <p:spPr bwMode="auto">
          <a:xfrm>
            <a:off x="10633" y="686642"/>
            <a:ext cx="9144000" cy="617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" y="15346"/>
            <a:ext cx="9151889" cy="600164"/>
          </a:xfrm>
          <a:prstGeom prst="rect">
            <a:avLst/>
          </a:prstGeom>
          <a:solidFill>
            <a:srgbClr val="66FFC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สามารถตรวจสภาพการจราจรจากกล้อง </a:t>
            </a:r>
            <a:r>
              <a:rPr lang="en-US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CCTV</a:t>
            </a: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3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บนทางหลวง</a:t>
            </a: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300 </a:t>
            </a: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</a:t>
            </a:r>
            <a:endParaRPr lang="en-US" sz="33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33" y="2610778"/>
            <a:ext cx="9104743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	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CCTV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itchFamily="34" charset="-34"/>
              </a:rPr>
              <a:t> ติดตั้ง 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itchFamily="34" charset="-34"/>
              </a:rPr>
              <a:t> 210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itchFamily="34" charset="-34"/>
              </a:rPr>
              <a:t> </a:t>
            </a:r>
            <a:r>
              <a:rPr lang="th-TH" sz="3600" b="1" dirty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itchFamily="34" charset="-34"/>
              </a:rPr>
              <a:t>ตัว 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itchFamily="34" charset="-34"/>
              </a:rPr>
              <a:t>บนทางหลวงทั่วประเทศ</a:t>
            </a:r>
            <a:endParaRPr lang="en-US" sz="3600" b="1" dirty="0" smtClean="0">
              <a:ln w="6600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0070C0"/>
              </a:solidFill>
              <a:effectLst>
                <a:outerShdw blurRad="50800" dist="38100" dir="18900000" algn="bl" rotWithShape="0">
                  <a:prstClr val="black">
                    <a:lumMod val="95000"/>
                    <a:lumOff val="5000"/>
                    <a:alpha val="40000"/>
                  </a:prstClr>
                </a:outerShdw>
              </a:effectLst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	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prstClr val="white">
                    <a:lumMod val="65000"/>
                  </a:prstClr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CCTV Mobile  25 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prstClr val="white">
                    <a:lumMod val="65000"/>
                  </a:prstClr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ตัว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prstClr val="white">
                    <a:lumMod val="65000"/>
                  </a:prstClr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prstClr val="white">
                    <a:lumMod val="65000"/>
                  </a:prstClr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บนทางหลวงที่มีการจราจรหนาแน่น</a:t>
            </a:r>
          </a:p>
          <a:p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	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CCTV 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ติดตั้ง </a:t>
            </a:r>
            <a:r>
              <a:rPr lang="en-US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   65 </a:t>
            </a:r>
            <a:r>
              <a:rPr lang="th-TH" sz="3600" b="1" dirty="0" smtClean="0">
                <a:ln w="66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8900000" algn="bl" rotWithShape="0">
                    <a:prstClr val="black">
                      <a:lumMod val="95000"/>
                      <a:lumOff val="5000"/>
                      <a:alpha val="40000"/>
                    </a:prst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ตัว บนทางหลวงพิเศษระหว่างเมือง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498862" y="2743266"/>
            <a:ext cx="373487" cy="347486"/>
          </a:xfrm>
          <a:prstGeom prst="star5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498862" y="3247322"/>
            <a:ext cx="373487" cy="347486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498862" y="3823386"/>
            <a:ext cx="373487" cy="347486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2752" y="6295410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pic>
        <p:nvPicPr>
          <p:cNvPr id="15" name="Picture 18" descr="\\emer04-pc\งาน Key  ไฟป่า ปี 2556\logo_bhm_Lar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939" y="6303707"/>
            <a:ext cx="1594808" cy="52078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lumMod val="20000"/>
                <a:lumOff val="80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8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4512" y="1452885"/>
            <a:ext cx="8948453" cy="2736304"/>
          </a:xfrm>
          <a:prstGeom prst="roundRect">
            <a:avLst>
              <a:gd name="adj" fmla="val 15401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สรุปการรายงาน</a:t>
            </a:r>
          </a:p>
          <a:p>
            <a:pPr algn="ctr"/>
            <a:r>
              <a:rPr lang="th-TH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ในช่วงเทศกาลสงกรานต์ปี 2562 </a:t>
            </a:r>
          </a:p>
          <a:p>
            <a:pPr algn="ctr"/>
            <a:r>
              <a:rPr lang="th-TH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TIME LINE)</a:t>
            </a:r>
            <a:endParaRPr lang="th-TH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58453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36947"/>
              </p:ext>
            </p:extLst>
          </p:nvPr>
        </p:nvGraphicFramePr>
        <p:xfrm>
          <a:off x="21434" y="684312"/>
          <a:ext cx="9118600" cy="560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6" name="Worksheet" r:id="rId4" imgW="11896655" imgH="3638520" progId="Excel.Sheet.12">
                  <p:embed/>
                </p:oleObj>
              </mc:Choice>
              <mc:Fallback>
                <p:oleObj name="Worksheet" r:id="rId4" imgW="11896655" imgH="36385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34" y="684312"/>
                        <a:ext cx="9118600" cy="560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480942" y="2757718"/>
            <a:ext cx="2365093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66664" y="4038972"/>
            <a:ext cx="1153737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8985" y="3430141"/>
            <a:ext cx="1269526" cy="288032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33" y="12000"/>
            <a:ext cx="9144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กำหนดการจัดส่งแบบฟอร์ม/รายงาน/สรุปผล </a:t>
            </a:r>
          </a:p>
          <a:p>
            <a:pPr algn="ctr"/>
            <a:r>
              <a:rPr lang="th-TH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การอำนวยความสะดวกและปลอดภัย ช่วงเทศกาลสงกรานต์ปี 2562 </a:t>
            </a:r>
            <a:endParaRPr lang="th-TH" sz="18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73652" y="5436840"/>
            <a:ext cx="1280696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89054" y="1836440"/>
            <a:ext cx="197254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7784" y="1836440"/>
            <a:ext cx="197254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6664" y="4725144"/>
            <a:ext cx="1153737" cy="288000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67058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529" y="30103"/>
            <a:ext cx="3635896" cy="3024336"/>
          </a:xfrm>
          <a:solidFill>
            <a:srgbClr val="CC99FF"/>
          </a:solidFill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แบบรายงาน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โครงการลดและ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ป้องกันอุบัติเหตุ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62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7522" name="Picture 2" descr="C:\Users\EMER15\Desktop\ลดและป้องกันอุบัติเหตุเทศกาลสงกรานต์ 25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7" y="22076"/>
            <a:ext cx="5419650" cy="682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4115" y="6295410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5479529" y="3083817"/>
            <a:ext cx="3636000" cy="2232000"/>
          </a:xfrm>
          <a:prstGeom prst="rect">
            <a:avLst/>
          </a:prstGeom>
          <a:solidFill>
            <a:srgbClr val="66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กำหนดส่ง</a:t>
            </a: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1 วันที่ 26 มี.ค. 62 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ครั้งที่ 2 วันที่ 2 เม.ย. 62 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เวลา 16.30 น. </a:t>
            </a:r>
            <a:endPara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ห้อง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Line :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รทร.2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36679" y="5346213"/>
            <a:ext cx="352839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0033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8736"/>
            <a:ext cx="9144000" cy="648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มาตรการเตรียมความพร้อม 4 ด้าน เทศกาลสงกรานต์ปี 2562</a:t>
            </a:r>
            <a:endParaRPr lang="th-TH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3137" y="4113232"/>
            <a:ext cx="8568000" cy="2196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ทางหลวงมีความปลอดภัย ผิวทางดี ไม่มีหลุมบ่อ ขับขี่สะดวก 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ปลอดภัย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แก้ไขจุดเสี่ยง/จุดอันตราย ปิดจุดกลับรถ/ทางแยกทางร่วม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  ในเส้นทางสายหลัก/รอง 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ป้ายเด่นชัด ไฟฟ้าแสงสว่าง และไฟสัญญาณจราจร พร้อมใช้งาน</a:t>
            </a:r>
          </a:p>
          <a:p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คืนพื้นที่ผิวจราจรโครงการก่อสร้าง 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พร้อมเพิ่ม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อุปกรณ์ป้ายเตือนช่วง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0863" y="1116797"/>
            <a:ext cx="8568000" cy="26002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ตั้ง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เต็นท์จุดให้บริการ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ทั่วไทย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บริหาร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การจราจร/สัญญาณไฟจราจร/เปิด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ช่องทาง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พิเศษ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เจ้าหน้าที่ เข้าอำนวยการจราจร และแก้ไขเหตุฉุกเฉินอย่าง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ทันท่วงที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เจ้าหน้าที่ เข้าอำนวยการจราจร ในจุดที่ติดขัดในช่วงเทศกาล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ติดตั้งป้ายแนะนำทางเลือก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ยกเว้นการจัดเก็บค่าธรรมเนียมบนทางหลวงพิเศษระหว่างเมืองสาย 7 และ 9</a:t>
            </a:r>
          </a:p>
          <a:p>
            <a:endParaRPr lang="th-TH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23750" y="3860290"/>
            <a:ext cx="3636000" cy="5400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2) </a:t>
            </a:r>
            <a:r>
              <a:rPr lang="th-TH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ด้านความ</a:t>
            </a:r>
            <a:r>
              <a:rPr lang="th-TH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ปลอดภัย</a:t>
            </a:r>
            <a:endParaRPr lang="th-TH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Parallelogram 11"/>
          <p:cNvSpPr/>
          <p:nvPr/>
        </p:nvSpPr>
        <p:spPr>
          <a:xfrm>
            <a:off x="35496" y="849784"/>
            <a:ext cx="3636000" cy="5400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1) </a:t>
            </a:r>
            <a:r>
              <a:rPr lang="th-TH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ด้านอำนวยความสะดวก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999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pic>
        <p:nvPicPr>
          <p:cNvPr id="109570" name="Picture 2" descr="C:\Users\EMER15\Desktop\รายงานผลการเตรียมความพร้อมเทศกาลสงกรานต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3669"/>
            <a:ext cx="5421600" cy="68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479529" y="260648"/>
            <a:ext cx="3635896" cy="244827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แบบรายงาน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ผลการเตรียมความพร้อม</a:t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62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9054" y="2765246"/>
            <a:ext cx="3636000" cy="1815882"/>
          </a:xfrm>
          <a:prstGeom prst="rect">
            <a:avLst/>
          </a:prstGeom>
          <a:solidFill>
            <a:srgbClr val="66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กำหนดส่ง</a:t>
            </a: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วันที่ 20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มี.ค - 3 เม.ย. 62 </a:t>
            </a:r>
            <a:endPara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เวลา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16.30 น</a:t>
            </a:r>
          </a:p>
          <a:p>
            <a:pPr algn="ctr"/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ห้อง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Line :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รทร.2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36679" y="4802485"/>
            <a:ext cx="352839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236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7483"/>
            <a:ext cx="9144000" cy="576064"/>
          </a:xfr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จุดเฝ้าระวังบริเวณทางแยกที่มีสัญญาณไฟ</a:t>
            </a:r>
            <a:endParaRPr lang="th-TH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597711"/>
              </p:ext>
            </p:extLst>
          </p:nvPr>
        </p:nvGraphicFramePr>
        <p:xfrm>
          <a:off x="0" y="592113"/>
          <a:ext cx="9144000" cy="3917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1" name="Worksheet" r:id="rId3" imgW="6019913" imgH="2381130" progId="Excel.Sheet.12">
                  <p:embed/>
                </p:oleObj>
              </mc:Choice>
              <mc:Fallback>
                <p:oleObj name="Worksheet" r:id="rId3" imgW="6019913" imgH="238113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592113"/>
                        <a:ext cx="9144000" cy="3917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30515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rep_traffi_black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08" y="704571"/>
            <a:ext cx="7308000" cy="5341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1" y="6034684"/>
            <a:ext cx="914399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รายงานปริมาณการจราจรบริเวณทางแยก ในกรณีที่มีแถวคอยฝั่งใด ฝั่งหนึ่งมากกว่า 1</a:t>
            </a:r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กิโลเมตร ตั้งแต่วันที่ 11 – 17 เมษายน 62  ส่งที่ห้อง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Line :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รทร. 2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1999"/>
            <a:ext cx="9143999" cy="660697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3600" b="1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แบบรายงานสภาพการจราจรบริเวณทางแยก</a:t>
            </a:r>
            <a:endParaRPr lang="th-TH" sz="3600" b="1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273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EMER15\Desktop\infographic car_2018_Page_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0" y="558088"/>
            <a:ext cx="9112272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2720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แบบฟอร์มรายงานการเปิด-ปิดช่องทางพิเศษ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555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720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แบบฟอร์มรายงานการเปิด-ปิดช่องทางพิเศษ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0658" name="Picture 2" descr="C:\Users\EMER15\Desktop\infographic car_2018_Page_2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" y="554320"/>
            <a:ext cx="9180000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2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EMER15\Desktop\infographic car_2018_Page_5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0084"/>
            <a:ext cx="9144000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2720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แบบฟอร์มรายงานการเปิด-ปิดช่องทางพิเศษ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23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EMER15\Desktop\infographic car_2018_Page_6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9" y="556062"/>
            <a:ext cx="9144000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2720"/>
            <a:ext cx="91440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แบบฟอร์มรายงานการเปิด-ปิดช่องทางพิเศษ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23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725"/>
            <a:ext cx="9144000" cy="648072"/>
          </a:xfrm>
          <a:solidFill>
            <a:srgbClr val="9933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จุดเฝ้าระวังบริเวณทางแยกที่มีการก่อสร้าง </a:t>
            </a:r>
            <a:endParaRPr lang="th-TH" b="1" dirty="0">
              <a:ln>
                <a:noFill/>
              </a:ln>
              <a:solidFill>
                <a:schemeClr val="bg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6034684"/>
            <a:ext cx="914399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ให้จัดแผนผังการบริหารจราจรบริเวณทางแยก และป้าย อุปกรณ์อำนวยความปลอดภัย </a:t>
            </a:r>
          </a:p>
          <a:p>
            <a:pPr algn="ctr"/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ส่งที่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EMAIL :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ems.bmm2014@gmail.com </a:t>
            </a:r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ภายในวันที่ </a:t>
            </a:r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 เมษายน 62 </a:t>
            </a:r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****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756851"/>
              </p:ext>
            </p:extLst>
          </p:nvPr>
        </p:nvGraphicFramePr>
        <p:xfrm>
          <a:off x="2" y="664120"/>
          <a:ext cx="9143998" cy="537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1" name="Worksheet" r:id="rId3" imgW="9896590" imgH="6715170" progId="Excel.Sheet.12">
                  <p:embed/>
                </p:oleObj>
              </mc:Choice>
              <mc:Fallback>
                <p:oleObj name="Worksheet" r:id="rId3" imgW="9896590" imgH="67151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" y="664120"/>
                        <a:ext cx="9143998" cy="5370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106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445" y="20116"/>
            <a:ext cx="9128555" cy="1512168"/>
          </a:xfrm>
          <a:prstGeom prst="roundRect">
            <a:avLst>
              <a:gd name="adj" fmla="val 1540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227770" y="3645312"/>
            <a:ext cx="8640000" cy="2592000"/>
          </a:xfrm>
          <a:prstGeom prst="leftArrow">
            <a:avLst/>
          </a:prstGeom>
          <a:solidFill>
            <a:srgbClr val="66FFFF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มอเตอร์ไซค์เปิด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ไฟ ใส่หมวก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กันน็อก</a:t>
            </a:r>
            <a:endParaRPr lang="th-TH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49383" y="1628800"/>
            <a:ext cx="8640000" cy="2592288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ขับ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ช้า 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คาดเข็มขัด เปิด</a:t>
            </a:r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ไฟ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หน้า</a:t>
            </a:r>
            <a:endParaRPr lang="th-TH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2101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349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 ชุดมาตรการ ขับช้า เปิดไฟหน้า คาดเข็มขัด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2" descr="\\emer04-pc\งาน Key  ไฟป่า ปี 2556\logo_bhm_Large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43" y="6381328"/>
            <a:ext cx="1764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069502"/>
            <a:ext cx="9144000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หมายเหตุ 1.ให้ติดตั้งเพื่อประชาสัมพันธ์ บริเวณจุดตั้งเต๊นท์บริการทั่วไทย, หน้าสำนักงานแขวง/หมวด และในเส้นทางตามความเหมาะสม โดยไม่บดบังทัศนวิสัยในการขับขี่</a:t>
            </a:r>
          </a:p>
          <a:p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	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2.ขนาดป้ายให้พิจารณา ตามความเหมาะสม </a:t>
            </a:r>
          </a:p>
          <a:p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 3.ดาวน์โหลดได้ที่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8856" y="6290202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pic>
        <p:nvPicPr>
          <p:cNvPr id="11" name="Picture 10" descr="\\emer04-pc\งาน Key  ไฟป่า ปี 2556\logo_bhm_Lar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43" y="6298502"/>
            <a:ext cx="1594808" cy="52078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lumMod val="20000"/>
                <a:lumOff val="80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86" name="Picture 2" descr="C:\Users\EMER15\Desktop\3มาตรการ เปิดไฟหน้า สงกรานต์ 2562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169" y="683171"/>
            <a:ext cx="2880000" cy="4320000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87" name="Picture 3" descr="C:\Users\EMER15\Desktop\3มาตรการ ขับช้า สงกรานต์ 2562.jpg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4" y="681657"/>
            <a:ext cx="2880000" cy="4320000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88" name="Picture 4" descr="C:\Users\EMER15\Desktop\3มาตรการ คาดเข็มขัด สงกรานต์ 2562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683651"/>
            <a:ext cx="2880000" cy="4320000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8736"/>
            <a:ext cx="9144000" cy="648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มาตรการเตรียมความพร้อม 4 ด้าน เทศกาลสงกรานต์ปี 2562 (ต่อ)</a:t>
            </a:r>
            <a:endParaRPr lang="th-TH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0669" y="1124520"/>
            <a:ext cx="8568000" cy="2016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รณรงค์การขับขี่อย่างปลอดภัย ผ่านสื่อ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ต่างๆ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- ประชาสัมพันธ์ ขับช้า เปิดไฟหน้า คาดเข็ม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ขัด/ขับ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รถมีน้ำใจ รักษาวินัย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จราจร	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กวดขันวินัยจราจรและระดมการจับกุม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รวบรวมและวิเคราะห์ข้อมูลสถิติอุบัติเหตุที่ผ่าน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มา/วางแผน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ลดอุบัติเหตุ</a:t>
            </a:r>
          </a:p>
        </p:txBody>
      </p:sp>
      <p:sp>
        <p:nvSpPr>
          <p:cNvPr id="8" name="Rectangle 7"/>
          <p:cNvSpPr/>
          <p:nvPr/>
        </p:nvSpPr>
        <p:spPr>
          <a:xfrm>
            <a:off x="549911" y="3727380"/>
            <a:ext cx="8568000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รายงานสภาพสภาพการจราจร 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On-line 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แบบ 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Real Time</a:t>
            </a:r>
            <a:endParaRPr lang="th-TH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ข้อมูลสถิติอุบัติเหตุ (ระบบ 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HAIMS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)/จัดส่งเจ้าหน้าที่ไปประจำศูนย์ฯ			  จังหวัด เพื่อความถูกต้องของข้อมูลทางหลวง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รายงานสาเหตุและปัญหา 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เสนอผู้บริหารพิจารณา วินิจฉัย สั่งการ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รายงานผลการ</a:t>
            </a:r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ให้บริการและให้ความ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ช่วยเหลือ</a:t>
            </a:r>
          </a:p>
          <a:p>
            <a:r>
              <a:rPr lang="th-TH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- สรุปข้อมูลรายงานผู้บริหาร</a:t>
            </a:r>
            <a:endParaRPr lang="th-TH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Parallelogram 10"/>
          <p:cNvSpPr/>
          <p:nvPr/>
        </p:nvSpPr>
        <p:spPr>
          <a:xfrm>
            <a:off x="24379" y="846848"/>
            <a:ext cx="3636000" cy="5400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ด้านรณรงค์ป้องกันอุบัติเหตุ</a:t>
            </a:r>
          </a:p>
        </p:txBody>
      </p:sp>
      <p:sp>
        <p:nvSpPr>
          <p:cNvPr id="13" name="Parallelogram 12"/>
          <p:cNvSpPr/>
          <p:nvPr/>
        </p:nvSpPr>
        <p:spPr>
          <a:xfrm>
            <a:off x="23621" y="3439894"/>
            <a:ext cx="3636000" cy="540000"/>
          </a:xfrm>
          <a:prstGeom prst="parallelogram">
            <a:avLst/>
          </a:prstGeom>
          <a:solidFill>
            <a:srgbClr val="0070C0"/>
          </a:solidFill>
          <a:ln w="19050">
            <a:solidFill>
              <a:srgbClr val="FFC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4) ด้านการรายงาน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2508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349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 ชุดครอบครัว ขับช้า เปิดไฟหน้า คาดเข็มขัด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3970" name="Picture 2" descr="C:\Users\EMER15\Desktop\ป้ายรณรงค์ปีใหม่62_๑๘๑๒๐๗_0012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54" y="700551"/>
            <a:ext cx="288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EMER15\Desktop\ป้ายรณรงค์ปีใหม่62_๑๘๑๒๐๗_0011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2696"/>
            <a:ext cx="288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EMER15\Desktop\ป้ายรณรงค์ปีใหม่62_๑๘๑๒๐๗_0010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507" y="692696"/>
            <a:ext cx="288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\\emer04-pc\งาน Key  ไฟป่า ปี 2556\logo_bhm_Large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43" y="6381328"/>
            <a:ext cx="1764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0187" y="5301208"/>
            <a:ext cx="5184576" cy="523220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5069502"/>
            <a:ext cx="9144000" cy="1815882"/>
            <a:chOff x="0" y="5069502"/>
            <a:chExt cx="9144000" cy="1815882"/>
          </a:xfrm>
        </p:grpSpPr>
        <p:sp>
          <p:nvSpPr>
            <p:cNvPr id="8" name="TextBox 7"/>
            <p:cNvSpPr txBox="1"/>
            <p:nvPr/>
          </p:nvSpPr>
          <p:spPr>
            <a:xfrm>
              <a:off x="0" y="5069502"/>
              <a:ext cx="9144000" cy="181588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หมายเหตุ 1.ให้ติดตั้งเพื่อประชาสัมพันธ์ บริเวณจุดตั้งเต๊นท์บริการทั่วไทย, หน้าสำนักงานแขวง/หมวด และในเส้นทางตามความเหมาะสม โดยไม่บดบังทัศนวิสัยในการขับขี่</a:t>
              </a:r>
            </a:p>
            <a:p>
              <a:r>
                <a:rPr lang="th-TH" sz="2700" b="1" dirty="0">
                  <a:latin typeface="TH SarabunPSK" pitchFamily="34" charset="-34"/>
                  <a:cs typeface="TH SarabunPSK" pitchFamily="34" charset="-34"/>
                </a:rPr>
                <a:t>	 </a:t>
              </a:r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 2.ขนาดป้ายให้พิจารณา ตามความเหมาะสม </a:t>
              </a:r>
            </a:p>
            <a:p>
              <a:r>
                <a:rPr lang="th-TH" sz="27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  3.ดาวน์โหลดได้ที่ </a:t>
              </a:r>
              <a:r>
                <a:rPr lang="en-US" sz="2700" b="1" dirty="0" smtClean="0">
                  <a:latin typeface="TH SarabunPSK" pitchFamily="34" charset="-34"/>
                  <a:cs typeface="TH SarabunPSK" pitchFamily="34" charset="-34"/>
                </a:rPr>
                <a:t>www.bmm.doh.go.th</a:t>
              </a:r>
              <a:endParaRPr lang="th-TH" sz="27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78856" y="6290202"/>
              <a:ext cx="584920" cy="528053"/>
            </a:xfrm>
            <a:prstGeom prst="rect">
              <a:avLst/>
            </a:prstGeom>
            <a:noFill/>
            <a:ln>
              <a:noFill/>
            </a:ln>
            <a:effectLst>
              <a:outerShdw blurRad="266700" dist="127000" dir="3060000" algn="tl" rotWithShape="0">
                <a:prstClr val="black">
                  <a:alpha val="63000"/>
                </a:prstClr>
              </a:outerShdw>
            </a:effectLst>
            <a:extLst/>
          </p:spPr>
        </p:pic>
        <p:pic>
          <p:nvPicPr>
            <p:cNvPr id="10" name="Picture 9" descr="\\emer04-pc\งาน Key  ไฟป่า ปี 2556\logo_bhm_Larg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4043" y="6298502"/>
              <a:ext cx="1594808" cy="520787"/>
            </a:xfrm>
            <a:prstGeom prst="rect">
              <a:avLst/>
            </a:prstGeom>
            <a:noFill/>
            <a:ln>
              <a:noFill/>
            </a:ln>
            <a:effectLst>
              <a:glow rad="101600">
                <a:schemeClr val="accent1">
                  <a:lumMod val="20000"/>
                  <a:lumOff val="80000"/>
                  <a:alpha val="6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106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349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 ชุดมอเตอร์ไซค์ เปิดไฟหน้า ใส่หมวกกันน็อก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4994" name="Picture 2" descr="C:\Users\EMER15\Desktop\ป้ายรณรงค์ปีใหม่62_๑๘๑๒๐๗_0009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74813"/>
            <a:ext cx="288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C:\Users\EMER15\Desktop\ป้ายรณรงค์ปีใหม่62_๑๘๑๒๐๗_0008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56" y="682950"/>
            <a:ext cx="288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\\emer04-pc\งาน Key  ไฟป่า ปี 2556\logo_bhm_Large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43" y="6381328"/>
            <a:ext cx="1764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0187" y="5301208"/>
            <a:ext cx="5184576" cy="523220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5069502"/>
            <a:ext cx="9144000" cy="1815882"/>
            <a:chOff x="0" y="5069502"/>
            <a:chExt cx="9144000" cy="1815882"/>
          </a:xfrm>
        </p:grpSpPr>
        <p:sp>
          <p:nvSpPr>
            <p:cNvPr id="9" name="TextBox 8"/>
            <p:cNvSpPr txBox="1"/>
            <p:nvPr/>
          </p:nvSpPr>
          <p:spPr>
            <a:xfrm>
              <a:off x="0" y="5069502"/>
              <a:ext cx="9144000" cy="181588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หมายเหตุ 1.ให้ติดตั้งเพื่อประชาสัมพันธ์ บริเวณจุดตั้งเต๊นท์บริการทั่วไทย, หน้าสำนักงานแขวง/หมวด และในเส้นทางตามความเหมาะสม โดยไม่บดบังทัศนวิสัยในการขับขี่</a:t>
              </a:r>
            </a:p>
            <a:p>
              <a:r>
                <a:rPr lang="th-TH" sz="2700" b="1" dirty="0">
                  <a:latin typeface="TH SarabunPSK" pitchFamily="34" charset="-34"/>
                  <a:cs typeface="TH SarabunPSK" pitchFamily="34" charset="-34"/>
                </a:rPr>
                <a:t>	 </a:t>
              </a:r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 2.ขนาดป้ายให้พิจารณา ตามความเหมาะสม </a:t>
              </a:r>
            </a:p>
            <a:p>
              <a:r>
                <a:rPr lang="th-TH" sz="27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700" b="1" dirty="0" smtClean="0">
                  <a:latin typeface="TH SarabunPSK" pitchFamily="34" charset="-34"/>
                  <a:cs typeface="TH SarabunPSK" pitchFamily="34" charset="-34"/>
                </a:rPr>
                <a:t>  3.ดาวน์โหลดได้ที่ </a:t>
              </a:r>
              <a:r>
                <a:rPr lang="en-US" sz="2700" b="1" dirty="0" smtClean="0">
                  <a:latin typeface="TH SarabunPSK" pitchFamily="34" charset="-34"/>
                  <a:cs typeface="TH SarabunPSK" pitchFamily="34" charset="-34"/>
                </a:rPr>
                <a:t>www.bmm.doh.go.th</a:t>
              </a:r>
              <a:endParaRPr lang="th-TH" sz="27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78856" y="6290202"/>
              <a:ext cx="584920" cy="528053"/>
            </a:xfrm>
            <a:prstGeom prst="rect">
              <a:avLst/>
            </a:prstGeom>
            <a:noFill/>
            <a:ln>
              <a:noFill/>
            </a:ln>
            <a:effectLst>
              <a:outerShdw blurRad="266700" dist="127000" dir="3060000" algn="tl" rotWithShape="0">
                <a:prstClr val="black">
                  <a:alpha val="63000"/>
                </a:prstClr>
              </a:outerShdw>
            </a:effectLst>
            <a:extLst/>
          </p:spPr>
        </p:pic>
        <p:pic>
          <p:nvPicPr>
            <p:cNvPr id="11" name="Picture 10" descr="\\emer04-pc\งาน Key  ไฟป่า ปี 2556\logo_bhm_Larg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4043" y="6298502"/>
              <a:ext cx="1594808" cy="520787"/>
            </a:xfrm>
            <a:prstGeom prst="rect">
              <a:avLst/>
            </a:prstGeom>
            <a:noFill/>
            <a:ln>
              <a:noFill/>
            </a:ln>
            <a:effectLst>
              <a:glow rad="101600">
                <a:schemeClr val="accent1">
                  <a:lumMod val="20000"/>
                  <a:lumOff val="80000"/>
                  <a:alpha val="6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445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349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 ชุดจักรยานยนต์ เปิดไฟหน้า ใส่หมวกกันน็อก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7042" name="Picture 2" descr="C:\Users\EMER15\Desktop\ป้ายรณรงค์ปีใหม่62_๑๘๑๒๐๗_0007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8496944" cy="273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0187" y="6218148"/>
            <a:ext cx="5184576" cy="523220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pic>
        <p:nvPicPr>
          <p:cNvPr id="7" name="Picture 5" descr="C:\Users\EMER15\Desktop\ป้ายรณรงค์ปีใหม่62_๑๘๑๒๐๗_0006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976"/>
            <a:ext cx="8496943" cy="266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00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EMER15\Desktop\รีโว่ ตรง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1" b="89954" l="7275" r="958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" y="1795687"/>
            <a:ext cx="9123363" cy="5665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6052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ป้ายติดตั้งข้างรถ “เทศกาลสงกรานต์ปี 2562 ขับ</a:t>
            </a:r>
            <a:r>
              <a:rPr lang="th-TH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ช้า เปิดไฟหน้า คาดเข็ม</a:t>
            </a:r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ขัด”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4379" y="6146140"/>
            <a:ext cx="5184576" cy="523220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1110" y="3101727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*ป้ายติดตั้งข้างรถ ขนาด 230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x80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ซม.*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62292" y="1061120"/>
            <a:ext cx="844507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53852" y="945679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107363" y="953108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50971" y="1241344"/>
            <a:ext cx="2647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83357" y="1241344"/>
            <a:ext cx="0" cy="183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66463" y="3089963"/>
            <a:ext cx="2647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860304" y="745315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กว้าง 230 ซม.</a:t>
            </a:r>
            <a:endParaRPr lang="th-TH" sz="2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-691059" y="18860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สูง 80 ซม.</a:t>
            </a:r>
            <a:endParaRPr lang="th-TH" sz="2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9091" name="Picture 3" descr="C:\Users\EMER15\Desktop\ป้ายติดข้างรถ ตอนเดียว 230x80 cm-01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92" y="1242718"/>
            <a:ext cx="8460000" cy="187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EMER15\Desktop\ป้ายติดข้างรถ ตอนเดียว 230x80 cm-01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1101458" y="3482632"/>
            <a:ext cx="3708000" cy="11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6073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349"/>
            <a:ext cx="9144000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ป้ายประชาสัมพันธ์ติดรณรงค์ ชุดจักรยานยนต์ เปิดไฟหน้า ใส่หมวกกันน็อก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7044" name="Picture 4" descr="C:\Users\EMER15\Desktop\ป้ายรณรงค์ปีใหม่62_๑๘๑๒๐๗_000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9694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0187" y="4158605"/>
            <a:ext cx="5184576" cy="523220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ดาวน์โหลดได้ที่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www.bmm.doh.go.th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761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EMER15\Desktop\Chang_gif_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28"/>
            <a:ext cx="9144000" cy="687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\\emer04-pc\งาน Key  ไฟป่า ปี 2556\logo_bhm_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4" y="6200930"/>
            <a:ext cx="2123727" cy="65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EMER15\Desktop\1map-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796" y="6001513"/>
            <a:ext cx="2780407" cy="81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EMER15\Desktop\ป้ายติดข้างรถ ตอนเดียว 230x80 cm-01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" y="-3635"/>
            <a:ext cx="9144000" cy="19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กล่องข้อความ 8"/>
          <p:cNvSpPr txBox="1"/>
          <p:nvPr/>
        </p:nvSpPr>
        <p:spPr>
          <a:xfrm>
            <a:off x="1" y="1913338"/>
            <a:ext cx="9143112" cy="90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ด้วยความห่วงใยจากกรมทางหลวง</a:t>
            </a:r>
          </a:p>
        </p:txBody>
      </p:sp>
    </p:spTree>
    <p:extLst>
      <p:ext uri="{BB962C8B-B14F-4D97-AF65-F5344CB8AC3E}">
        <p14:creationId xmlns:p14="http://schemas.microsoft.com/office/powerpoint/2010/main" val="142856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41"/>
            <a:ext cx="9144000" cy="132556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4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การเตรียมความพร้อม</a:t>
            </a:r>
            <a:br>
              <a:rPr lang="th-TH" sz="4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เทศกาลสงกรานต์ปี 2562 </a:t>
            </a:r>
            <a:r>
              <a:rPr lang="th-TH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Timeline</a:t>
            </a:r>
            <a:r>
              <a:rPr lang="th-TH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238" y="1442872"/>
            <a:ext cx="8964000" cy="21852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ระหว่างวันที่ 1 มี.ค.- 3 เม.ย. 62	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เตรียมความพร้อมเข้า</a:t>
            </a:r>
            <a:r>
              <a:rPr lang="th-TH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สู่เทศกาล</a:t>
            </a:r>
            <a:endParaRPr lang="th-TH" sz="34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			- </a:t>
            </a:r>
            <a:r>
              <a:rPr lang="th-TH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ปรับปรุง / แก้ไข / 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ซ่อมแซม</a:t>
            </a:r>
            <a:endParaRPr lang="th-TH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			- </a:t>
            </a:r>
            <a:r>
              <a:rPr lang="th-TH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เน้นเส้นทางสายหลัก</a:t>
            </a:r>
          </a:p>
          <a:p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				- </a:t>
            </a:r>
            <a:r>
              <a:rPr lang="th-TH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แหล่ง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ท่องเที่ยว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028" y="3811546"/>
            <a:ext cx="8964000" cy="61555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ระหว่างวันที่ 4 - 10 เม.ย. 62</a:t>
            </a:r>
            <a:r>
              <a:rPr lang="th-TH" sz="3400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ช่วง 7 วัน ก่อนเทศกาล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028" y="4603014"/>
            <a:ext cx="8985600" cy="615553"/>
          </a:xfrm>
          <a:prstGeom prst="rect">
            <a:avLst/>
          </a:prstGeom>
          <a:solidFill>
            <a:srgbClr val="FFCCCC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ระหว่างวันที่ 11 - 17 เม.ย. 62</a:t>
            </a:r>
            <a:r>
              <a:rPr lang="th-TH" sz="3400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ช่วง 7 วัน 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เทศกาล</a:t>
            </a:r>
            <a:endParaRPr lang="th-TH" sz="3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661" y="5405735"/>
            <a:ext cx="8964000" cy="6155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ระหว่างวันที่ 18 - 24 เม.ย. 62</a:t>
            </a:r>
            <a:r>
              <a:rPr lang="th-TH" sz="3400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- ช่วง 7 วัน หลังเทศกาล</a:t>
            </a:r>
          </a:p>
        </p:txBody>
      </p:sp>
      <p:sp>
        <p:nvSpPr>
          <p:cNvPr id="3" name="6-Point Star 2"/>
          <p:cNvSpPr/>
          <p:nvPr/>
        </p:nvSpPr>
        <p:spPr>
          <a:xfrm>
            <a:off x="2051720" y="2265449"/>
            <a:ext cx="576064" cy="540060"/>
          </a:xfrm>
          <a:prstGeom prst="star6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6818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33" y="12726"/>
            <a:ext cx="9144000" cy="523220"/>
          </a:xfrm>
          <a:prstGeom prst="rect">
            <a:avLst/>
          </a:prstGeom>
          <a:solidFill>
            <a:srgbClr val="FF9933"/>
          </a:solidFill>
          <a:ln>
            <a:solidFill>
              <a:srgbClr val="FF99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สรุปแผนการปฎิบัติงานอำนวยความสะดวกและปลอดภัย ช่วงเทศกาลสงกรานต์ปี 2562 </a:t>
            </a:r>
            <a:endParaRPr lang="th-TH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931892"/>
              </p:ext>
            </p:extLst>
          </p:nvPr>
        </p:nvGraphicFramePr>
        <p:xfrm>
          <a:off x="11113" y="549274"/>
          <a:ext cx="9132887" cy="583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5" name="Worksheet" r:id="rId3" imgW="9715601" imgH="5724540" progId="Excel.Sheet.12">
                  <p:embed/>
                </p:oleObj>
              </mc:Choice>
              <mc:Fallback>
                <p:oleObj name="Worksheet" r:id="rId3" imgW="9715601" imgH="5724540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3" y="549274"/>
                        <a:ext cx="9132887" cy="5832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Triangle 6"/>
          <p:cNvSpPr/>
          <p:nvPr/>
        </p:nvSpPr>
        <p:spPr>
          <a:xfrm flipH="1" flipV="1">
            <a:off x="650801" y="573061"/>
            <a:ext cx="2628000" cy="648000"/>
          </a:xfrm>
          <a:prstGeom prst="rtTriangle">
            <a:avLst/>
          </a:prstGeom>
          <a:solidFill>
            <a:srgbClr val="66CCFF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1514541" y="371162"/>
            <a:ext cx="2337352" cy="461232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Time line</a:t>
            </a:r>
            <a:endParaRPr lang="th-TH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656" y="1763291"/>
            <a:ext cx="16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9155" y="2204864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8659" y="2622078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4627" y="3068984"/>
            <a:ext cx="1440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9420" y="3481982"/>
            <a:ext cx="183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9155" y="6025504"/>
            <a:ext cx="1463264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19289" y="4759076"/>
            <a:ext cx="43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66419" y="5191124"/>
            <a:ext cx="291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3956" y="5623148"/>
            <a:ext cx="43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297851" y="1246411"/>
            <a:ext cx="0" cy="5112000"/>
          </a:xfrm>
          <a:prstGeom prst="line">
            <a:avLst/>
          </a:prstGeom>
          <a:ln w="38100">
            <a:solidFill>
              <a:srgbClr val="33CC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26419" y="4747747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19" name="6-Point Star 18"/>
          <p:cNvSpPr/>
          <p:nvPr/>
        </p:nvSpPr>
        <p:spPr>
          <a:xfrm>
            <a:off x="3866635" y="4741076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6-Point Star 24"/>
          <p:cNvSpPr/>
          <p:nvPr/>
        </p:nvSpPr>
        <p:spPr>
          <a:xfrm>
            <a:off x="3839598" y="5605148"/>
            <a:ext cx="252000" cy="252000"/>
          </a:xfrm>
          <a:prstGeom prst="star6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TextBox 25"/>
          <p:cNvSpPr txBox="1"/>
          <p:nvPr/>
        </p:nvSpPr>
        <p:spPr>
          <a:xfrm>
            <a:off x="3326419" y="5626414"/>
            <a:ext cx="1440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21567" y="2204864"/>
            <a:ext cx="756000" cy="216000"/>
          </a:xfrm>
          <a:prstGeom prst="rect">
            <a:avLst/>
          </a:prstGeom>
          <a:solidFill>
            <a:srgbClr val="0070C0"/>
          </a:solidFill>
          <a:ln w="190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9254" y="6310897"/>
            <a:ext cx="584920" cy="528053"/>
          </a:xfrm>
          <a:prstGeom prst="rect">
            <a:avLst/>
          </a:prstGeom>
          <a:noFill/>
          <a:ln>
            <a:noFill/>
          </a:ln>
          <a:effectLst>
            <a:outerShdw blurRad="266700" dist="127000" dir="3060000" algn="tl" rotWithShape="0">
              <a:prstClr val="black">
                <a:alpha val="63000"/>
              </a:prstClr>
            </a:outerShdw>
          </a:effectLst>
          <a:extLst/>
        </p:spPr>
      </p:pic>
      <p:sp>
        <p:nvSpPr>
          <p:cNvPr id="28" name="TextBox 27"/>
          <p:cNvSpPr txBox="1"/>
          <p:nvPr/>
        </p:nvSpPr>
        <p:spPr>
          <a:xfrm>
            <a:off x="4918819" y="2204665"/>
            <a:ext cx="758748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69956" y="2203159"/>
            <a:ext cx="493199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66420" y="1763291"/>
            <a:ext cx="504000" cy="216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th-TH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5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13320</TotalTime>
  <Words>2260</Words>
  <Application>Microsoft Office PowerPoint</Application>
  <PresentationFormat>On-screen Show (4:3)</PresentationFormat>
  <Paragraphs>553</Paragraphs>
  <Slides>75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78" baseType="lpstr">
      <vt:lpstr>6_Office Theme</vt:lpstr>
      <vt:lpstr>Worksheet</vt:lpstr>
      <vt:lpstr>Microsoft Excel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การเตรียมความพร้อม เทศกาลสงกรานต์ปี 2562 (Timeline)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ด้านความปลอดภัย</vt:lpstr>
      <vt:lpstr>PowerPoint Presentation</vt:lpstr>
      <vt:lpstr>PowerPoint Presentation</vt:lpstr>
      <vt:lpstr>   การรณรงค์ จุดอันตรายและการเกิดอุบัติเหตุบ่อยครั้ง</vt:lpstr>
      <vt:lpstr>PowerPoint Presentation</vt:lpstr>
      <vt:lpstr>PowerPoint Presentation</vt:lpstr>
      <vt:lpstr>  การรณรงค์ ติดตั้งป้ายลดอุบัติเหตุเกิดจากการหลับใน</vt:lpstr>
      <vt:lpstr>PowerPoint Presentation</vt:lpstr>
      <vt:lpstr>PowerPoint Presentation</vt:lpstr>
      <vt:lpstr>  การรณรงค์ ติดตั้งป้ายบริเวณทางลาดชัน</vt:lpstr>
      <vt:lpstr>PowerPoint Presentation</vt:lpstr>
      <vt:lpstr>PowerPoint Presentation</vt:lpstr>
      <vt:lpstr>           การณรงค์ ติดตั้งป้ายเตือนฝนตกขับขี่ด้วยความระมัดระวัง</vt:lpstr>
      <vt:lpstr>           การณรงค์ ติดตั้งป้ายเตือนฝนตกขับขี่ด้วยความระมัดระวัง (ต่อ)</vt:lpstr>
      <vt:lpstr>PowerPoint Presentation</vt:lpstr>
      <vt:lpstr>   การรณรงค์ ติดตั้งอุปกรณ์ลดอุบัติเหตุจากจักรยานยนต์</vt:lpstr>
      <vt:lpstr>PowerPoint Presentation</vt:lpstr>
      <vt:lpstr>แบบรายงาน ผลการดำเนินงาน โครงการลดและ ป้องกันอุบัติเหตุ เทศกาลสงกรานต์ปี 62</vt:lpstr>
      <vt:lpstr>PowerPoint Presentation</vt:lpstr>
      <vt:lpstr>PowerPoint Presentation</vt:lpstr>
      <vt:lpstr>PowerPoint Presentation</vt:lpstr>
      <vt:lpstr>PowerPoint Presentation</vt:lpstr>
      <vt:lpstr>การรายงานอุบัติเหตุลงระบบ HAIMS</vt:lpstr>
      <vt:lpstr>การรายงานอุบัติเหตุเพิ่มเติม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แบบรายงาน ผลการดำเนินงาน โครงการลดและ ป้องกันอุบัติเหตุ เทศกาลสงกรานต์ปี 62</vt:lpstr>
      <vt:lpstr>แบบรายงาน ผลการเตรียมความพร้อม เทศกาลสงกรานต์ปี 62</vt:lpstr>
      <vt:lpstr>จุดเฝ้าระวังบริเวณทางแยกที่มีสัญญาณไฟ</vt:lpstr>
      <vt:lpstr>แบบรายงานสภาพการจราจรบริเวณทางแยก</vt:lpstr>
      <vt:lpstr>PowerPoint Presentation</vt:lpstr>
      <vt:lpstr>PowerPoint Presentation</vt:lpstr>
      <vt:lpstr>PowerPoint Presentation</vt:lpstr>
      <vt:lpstr>PowerPoint Presentation</vt:lpstr>
      <vt:lpstr>จุดเฝ้าระวังบริเวณทางแยกที่มีการก่อสร้าง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EMER15</dc:creator>
  <cp:lastModifiedBy>EMER15</cp:lastModifiedBy>
  <cp:revision>505</cp:revision>
  <cp:lastPrinted>2019-03-19T05:43:59Z</cp:lastPrinted>
  <dcterms:created xsi:type="dcterms:W3CDTF">2018-02-21T04:00:03Z</dcterms:created>
  <dcterms:modified xsi:type="dcterms:W3CDTF">2019-03-19T05:48:55Z</dcterms:modified>
</cp:coreProperties>
</file>